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2.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86" r:id="rId2"/>
    <p:sldMasterId id="2147483688" r:id="rId3"/>
    <p:sldMasterId id="2147483687" r:id="rId4"/>
  </p:sldMasterIdLst>
  <p:notesMasterIdLst>
    <p:notesMasterId r:id="rId59"/>
  </p:notesMasterIdLst>
  <p:handoutMasterIdLst>
    <p:handoutMasterId r:id="rId60"/>
  </p:handoutMasterIdLst>
  <p:sldIdLst>
    <p:sldId id="350" r:id="rId5"/>
    <p:sldId id="406" r:id="rId6"/>
    <p:sldId id="468" r:id="rId7"/>
    <p:sldId id="487" r:id="rId8"/>
    <p:sldId id="450" r:id="rId9"/>
    <p:sldId id="407" r:id="rId10"/>
    <p:sldId id="412" r:id="rId11"/>
    <p:sldId id="419" r:id="rId12"/>
    <p:sldId id="415" r:id="rId13"/>
    <p:sldId id="502" r:id="rId14"/>
    <p:sldId id="458" r:id="rId15"/>
    <p:sldId id="465" r:id="rId16"/>
    <p:sldId id="440" r:id="rId17"/>
    <p:sldId id="472" r:id="rId18"/>
    <p:sldId id="507" r:id="rId19"/>
    <p:sldId id="508" r:id="rId20"/>
    <p:sldId id="510" r:id="rId21"/>
    <p:sldId id="511" r:id="rId22"/>
    <p:sldId id="512" r:id="rId23"/>
    <p:sldId id="514" r:id="rId24"/>
    <p:sldId id="516" r:id="rId25"/>
    <p:sldId id="517" r:id="rId26"/>
    <p:sldId id="518" r:id="rId27"/>
    <p:sldId id="519" r:id="rId28"/>
    <p:sldId id="520" r:id="rId29"/>
    <p:sldId id="521" r:id="rId30"/>
    <p:sldId id="526" r:id="rId31"/>
    <p:sldId id="527" r:id="rId32"/>
    <p:sldId id="528" r:id="rId33"/>
    <p:sldId id="530" r:id="rId34"/>
    <p:sldId id="474" r:id="rId35"/>
    <p:sldId id="531" r:id="rId36"/>
    <p:sldId id="532" r:id="rId37"/>
    <p:sldId id="534" r:id="rId38"/>
    <p:sldId id="535" r:id="rId39"/>
    <p:sldId id="536" r:id="rId40"/>
    <p:sldId id="545" r:id="rId41"/>
    <p:sldId id="546" r:id="rId42"/>
    <p:sldId id="547" r:id="rId43"/>
    <p:sldId id="445" r:id="rId44"/>
    <p:sldId id="500" r:id="rId45"/>
    <p:sldId id="501" r:id="rId46"/>
    <p:sldId id="422" r:id="rId47"/>
    <p:sldId id="537" r:id="rId48"/>
    <p:sldId id="538" r:id="rId49"/>
    <p:sldId id="539" r:id="rId50"/>
    <p:sldId id="540" r:id="rId51"/>
    <p:sldId id="541" r:id="rId52"/>
    <p:sldId id="542" r:id="rId53"/>
    <p:sldId id="543" r:id="rId54"/>
    <p:sldId id="544" r:id="rId55"/>
    <p:sldId id="446" r:id="rId56"/>
    <p:sldId id="467" r:id="rId57"/>
    <p:sldId id="503" r:id="rId58"/>
  </p:sldIdLst>
  <p:sldSz cx="9144000" cy="6858000" type="screen4x3"/>
  <p:notesSz cx="6858000" cy="9199563"/>
  <p:custDataLst>
    <p:tags r:id="rId61"/>
  </p:custDataLst>
  <p:defaultTextStyle>
    <a:defPPr>
      <a:defRPr lang="en-US"/>
    </a:defPPr>
    <a:lvl1pPr algn="l" rtl="0" fontAlgn="base">
      <a:spcBef>
        <a:spcPct val="0"/>
      </a:spcBef>
      <a:spcAft>
        <a:spcPct val="0"/>
      </a:spcAft>
      <a:defRPr kern="1200">
        <a:solidFill>
          <a:schemeClr val="tx1"/>
        </a:solidFill>
        <a:latin typeface="Arial Narrow" pitchFamily="34" charset="0"/>
        <a:ea typeface="+mn-ea"/>
        <a:cs typeface="Arial" charset="0"/>
      </a:defRPr>
    </a:lvl1pPr>
    <a:lvl2pPr marL="457200" algn="l" rtl="0" fontAlgn="base">
      <a:spcBef>
        <a:spcPct val="0"/>
      </a:spcBef>
      <a:spcAft>
        <a:spcPct val="0"/>
      </a:spcAft>
      <a:defRPr kern="1200">
        <a:solidFill>
          <a:schemeClr val="tx1"/>
        </a:solidFill>
        <a:latin typeface="Arial Narrow" pitchFamily="34" charset="0"/>
        <a:ea typeface="+mn-ea"/>
        <a:cs typeface="Arial" charset="0"/>
      </a:defRPr>
    </a:lvl2pPr>
    <a:lvl3pPr marL="914400" algn="l" rtl="0" fontAlgn="base">
      <a:spcBef>
        <a:spcPct val="0"/>
      </a:spcBef>
      <a:spcAft>
        <a:spcPct val="0"/>
      </a:spcAft>
      <a:defRPr kern="1200">
        <a:solidFill>
          <a:schemeClr val="tx1"/>
        </a:solidFill>
        <a:latin typeface="Arial Narrow" pitchFamily="34" charset="0"/>
        <a:ea typeface="+mn-ea"/>
        <a:cs typeface="Arial" charset="0"/>
      </a:defRPr>
    </a:lvl3pPr>
    <a:lvl4pPr marL="1371600" algn="l" rtl="0" fontAlgn="base">
      <a:spcBef>
        <a:spcPct val="0"/>
      </a:spcBef>
      <a:spcAft>
        <a:spcPct val="0"/>
      </a:spcAft>
      <a:defRPr kern="1200">
        <a:solidFill>
          <a:schemeClr val="tx1"/>
        </a:solidFill>
        <a:latin typeface="Arial Narrow" pitchFamily="34" charset="0"/>
        <a:ea typeface="+mn-ea"/>
        <a:cs typeface="Arial" charset="0"/>
      </a:defRPr>
    </a:lvl4pPr>
    <a:lvl5pPr marL="1828800" algn="l" rtl="0" fontAlgn="base">
      <a:spcBef>
        <a:spcPct val="0"/>
      </a:spcBef>
      <a:spcAft>
        <a:spcPct val="0"/>
      </a:spcAft>
      <a:defRPr kern="1200">
        <a:solidFill>
          <a:schemeClr val="tx1"/>
        </a:solidFill>
        <a:latin typeface="Arial Narrow" pitchFamily="34" charset="0"/>
        <a:ea typeface="+mn-ea"/>
        <a:cs typeface="Arial" charset="0"/>
      </a:defRPr>
    </a:lvl5pPr>
    <a:lvl6pPr marL="2286000" algn="l" defTabSz="914400" rtl="0" eaLnBrk="1" latinLnBrk="0" hangingPunct="1">
      <a:defRPr kern="1200">
        <a:solidFill>
          <a:schemeClr val="tx1"/>
        </a:solidFill>
        <a:latin typeface="Arial Narrow" pitchFamily="34" charset="0"/>
        <a:ea typeface="+mn-ea"/>
        <a:cs typeface="Arial" charset="0"/>
      </a:defRPr>
    </a:lvl6pPr>
    <a:lvl7pPr marL="2743200" algn="l" defTabSz="914400" rtl="0" eaLnBrk="1" latinLnBrk="0" hangingPunct="1">
      <a:defRPr kern="1200">
        <a:solidFill>
          <a:schemeClr val="tx1"/>
        </a:solidFill>
        <a:latin typeface="Arial Narrow" pitchFamily="34" charset="0"/>
        <a:ea typeface="+mn-ea"/>
        <a:cs typeface="Arial" charset="0"/>
      </a:defRPr>
    </a:lvl7pPr>
    <a:lvl8pPr marL="3200400" algn="l" defTabSz="914400" rtl="0" eaLnBrk="1" latinLnBrk="0" hangingPunct="1">
      <a:defRPr kern="1200">
        <a:solidFill>
          <a:schemeClr val="tx1"/>
        </a:solidFill>
        <a:latin typeface="Arial Narrow" pitchFamily="34" charset="0"/>
        <a:ea typeface="+mn-ea"/>
        <a:cs typeface="Arial" charset="0"/>
      </a:defRPr>
    </a:lvl8pPr>
    <a:lvl9pPr marL="3657600" algn="l" defTabSz="914400" rtl="0" eaLnBrk="1" latinLnBrk="0" hangingPunct="1">
      <a:defRPr kern="1200">
        <a:solidFill>
          <a:schemeClr val="tx1"/>
        </a:solidFill>
        <a:latin typeface="Arial Narrow"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folHlink"/>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6A8B"/>
    <a:srgbClr val="7D3815"/>
    <a:srgbClr val="39531D"/>
    <a:srgbClr val="78BEDE"/>
    <a:srgbClr val="C0C0C0"/>
    <a:srgbClr val="5F5F5F"/>
    <a:srgbClr val="E59269"/>
    <a:srgbClr val="275F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97364" autoAdjust="0"/>
  </p:normalViewPr>
  <p:slideViewPr>
    <p:cSldViewPr snapToGrid="0" snapToObjects="1">
      <p:cViewPr varScale="1">
        <p:scale>
          <a:sx n="66" d="100"/>
          <a:sy n="66" d="100"/>
        </p:scale>
        <p:origin x="-1344" y="-102"/>
      </p:cViewPr>
      <p:guideLst>
        <p:guide orient="horz" pos="1152"/>
        <p:guide orient="horz" pos="3744"/>
        <p:guide pos="2880"/>
        <p:guide pos="2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1452"/>
    </p:cViewPr>
  </p:sorterViewPr>
  <p:notesViewPr>
    <p:cSldViewPr snapToGrid="0" snapToObjects="1">
      <p:cViewPr>
        <p:scale>
          <a:sx n="66" d="100"/>
          <a:sy n="66" d="100"/>
        </p:scale>
        <p:origin x="-2010" y="-72"/>
      </p:cViewPr>
      <p:guideLst>
        <p:guide orient="horz" pos="2897"/>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B4E13B-25AA-4A65-8A42-597273E2C1B6}"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4B778458-9900-4D9C-A431-1D6348032E00}">
      <dgm:prSet/>
      <dgm:spPr/>
      <dgm:t>
        <a:bodyPr/>
        <a:lstStyle/>
        <a:p>
          <a:pPr rtl="0"/>
          <a:r>
            <a:rPr lang="en-US" dirty="0" smtClean="0">
              <a:solidFill>
                <a:schemeClr val="tx1"/>
              </a:solidFill>
            </a:rPr>
            <a:t>Abuse and Diversion</a:t>
          </a:r>
        </a:p>
      </dgm:t>
    </dgm:pt>
    <dgm:pt modelId="{59D4D5CF-A0B5-4F7D-B8F9-AE3F91078B1F}" type="parTrans" cxnId="{BFE2136F-CD45-47AC-A9DA-C228F82F62C8}">
      <dgm:prSet/>
      <dgm:spPr/>
      <dgm:t>
        <a:bodyPr/>
        <a:lstStyle/>
        <a:p>
          <a:endParaRPr lang="en-US"/>
        </a:p>
      </dgm:t>
    </dgm:pt>
    <dgm:pt modelId="{A19C9893-6030-46E1-BBCA-EAB6E6C1EC60}" type="sibTrans" cxnId="{BFE2136F-CD45-47AC-A9DA-C228F82F62C8}">
      <dgm:prSet/>
      <dgm:spPr/>
      <dgm:t>
        <a:bodyPr/>
        <a:lstStyle/>
        <a:p>
          <a:endParaRPr lang="en-US"/>
        </a:p>
      </dgm:t>
    </dgm:pt>
    <dgm:pt modelId="{6CF37124-3CBF-493A-990E-ACA7E4AF4E8C}">
      <dgm:prSet/>
      <dgm:spPr/>
      <dgm:t>
        <a:bodyPr/>
        <a:lstStyle/>
        <a:p>
          <a:pPr rtl="0"/>
          <a:r>
            <a:rPr lang="en-US" dirty="0" smtClean="0">
              <a:solidFill>
                <a:schemeClr val="tx1"/>
              </a:solidFill>
            </a:rPr>
            <a:t>Medical Risks</a:t>
          </a:r>
          <a:endParaRPr lang="en-US" dirty="0">
            <a:solidFill>
              <a:schemeClr val="tx1"/>
            </a:solidFill>
          </a:endParaRPr>
        </a:p>
      </dgm:t>
    </dgm:pt>
    <dgm:pt modelId="{CF38077E-125E-46A7-AA9E-49A5A5B399A3}" type="parTrans" cxnId="{2485D1E4-D6AC-4125-B9F6-3AE391F508D7}">
      <dgm:prSet/>
      <dgm:spPr/>
      <dgm:t>
        <a:bodyPr/>
        <a:lstStyle/>
        <a:p>
          <a:endParaRPr lang="en-US"/>
        </a:p>
      </dgm:t>
    </dgm:pt>
    <dgm:pt modelId="{F9FA0B1B-751C-4268-84B9-F93003E81B9E}" type="sibTrans" cxnId="{2485D1E4-D6AC-4125-B9F6-3AE391F508D7}">
      <dgm:prSet/>
      <dgm:spPr/>
      <dgm:t>
        <a:bodyPr/>
        <a:lstStyle/>
        <a:p>
          <a:endParaRPr lang="en-US"/>
        </a:p>
      </dgm:t>
    </dgm:pt>
    <dgm:pt modelId="{B63A7EC3-F274-41EA-B501-7DB8179BD680}">
      <dgm:prSet/>
      <dgm:spPr/>
      <dgm:t>
        <a:bodyPr/>
        <a:lstStyle/>
        <a:p>
          <a:pPr rtl="0"/>
          <a:r>
            <a:rPr lang="en-US" dirty="0" smtClean="0"/>
            <a:t>Endocrine </a:t>
          </a:r>
          <a:endParaRPr lang="en-US" dirty="0"/>
        </a:p>
      </dgm:t>
    </dgm:pt>
    <dgm:pt modelId="{3CDE8F26-3B81-400D-82BC-D0B335A4E496}" type="parTrans" cxnId="{0CA78C3C-990F-4B4C-A7EB-68FAC7B7F6D1}">
      <dgm:prSet/>
      <dgm:spPr/>
      <dgm:t>
        <a:bodyPr/>
        <a:lstStyle/>
        <a:p>
          <a:endParaRPr lang="en-US"/>
        </a:p>
      </dgm:t>
    </dgm:pt>
    <dgm:pt modelId="{15A001F4-097D-4711-9F9D-C3BD3B9EFE6D}" type="sibTrans" cxnId="{0CA78C3C-990F-4B4C-A7EB-68FAC7B7F6D1}">
      <dgm:prSet/>
      <dgm:spPr/>
      <dgm:t>
        <a:bodyPr/>
        <a:lstStyle/>
        <a:p>
          <a:endParaRPr lang="en-US"/>
        </a:p>
      </dgm:t>
    </dgm:pt>
    <dgm:pt modelId="{17586311-B06F-437C-9A95-BC32381301A3}">
      <dgm:prSet/>
      <dgm:spPr/>
      <dgm:t>
        <a:bodyPr/>
        <a:lstStyle/>
        <a:p>
          <a:pPr rtl="0"/>
          <a:r>
            <a:rPr lang="en-US" dirty="0" smtClean="0"/>
            <a:t>Sleep apnea</a:t>
          </a:r>
          <a:endParaRPr lang="en-US" dirty="0"/>
        </a:p>
      </dgm:t>
    </dgm:pt>
    <dgm:pt modelId="{28636E14-1CF2-4EC2-A5DF-644D532540C8}" type="parTrans" cxnId="{98CA5CBA-1872-42DC-96C4-E8442BC98AB2}">
      <dgm:prSet/>
      <dgm:spPr/>
      <dgm:t>
        <a:bodyPr/>
        <a:lstStyle/>
        <a:p>
          <a:endParaRPr lang="en-US"/>
        </a:p>
      </dgm:t>
    </dgm:pt>
    <dgm:pt modelId="{D30301B4-F94C-4A5B-B363-56BBD5043171}" type="sibTrans" cxnId="{98CA5CBA-1872-42DC-96C4-E8442BC98AB2}">
      <dgm:prSet/>
      <dgm:spPr/>
      <dgm:t>
        <a:bodyPr/>
        <a:lstStyle/>
        <a:p>
          <a:endParaRPr lang="en-US"/>
        </a:p>
      </dgm:t>
    </dgm:pt>
    <dgm:pt modelId="{3E0CA253-97FF-4271-9CCF-2D4A168E1D03}">
      <dgm:prSet/>
      <dgm:spPr/>
      <dgm:t>
        <a:bodyPr/>
        <a:lstStyle/>
        <a:p>
          <a:pPr rtl="0"/>
          <a:r>
            <a:rPr lang="en-US" dirty="0" smtClean="0"/>
            <a:t>EKG changes</a:t>
          </a:r>
          <a:endParaRPr lang="en-US" dirty="0"/>
        </a:p>
      </dgm:t>
    </dgm:pt>
    <dgm:pt modelId="{BBA1DB78-B177-419F-BBF4-ABBAF20F600E}" type="parTrans" cxnId="{3BAF8F66-5B5E-4D3B-84E0-3E753BE40DAD}">
      <dgm:prSet/>
      <dgm:spPr/>
      <dgm:t>
        <a:bodyPr/>
        <a:lstStyle/>
        <a:p>
          <a:endParaRPr lang="en-US"/>
        </a:p>
      </dgm:t>
    </dgm:pt>
    <dgm:pt modelId="{69076747-31B3-4091-BE41-4B839B2DC30F}" type="sibTrans" cxnId="{3BAF8F66-5B5E-4D3B-84E0-3E753BE40DAD}">
      <dgm:prSet/>
      <dgm:spPr/>
      <dgm:t>
        <a:bodyPr/>
        <a:lstStyle/>
        <a:p>
          <a:endParaRPr lang="en-US"/>
        </a:p>
      </dgm:t>
    </dgm:pt>
    <dgm:pt modelId="{916AE131-E8B8-4E2F-9488-E307B21C7340}">
      <dgm:prSet/>
      <dgm:spPr/>
      <dgm:t>
        <a:bodyPr/>
        <a:lstStyle/>
        <a:p>
          <a:pPr rtl="0"/>
          <a:r>
            <a:rPr lang="en-US" dirty="0" smtClean="0">
              <a:solidFill>
                <a:schemeClr val="tx1"/>
              </a:solidFill>
            </a:rPr>
            <a:t>Psychological Risks</a:t>
          </a:r>
          <a:endParaRPr lang="en-US" dirty="0">
            <a:solidFill>
              <a:schemeClr val="tx1"/>
            </a:solidFill>
          </a:endParaRPr>
        </a:p>
      </dgm:t>
    </dgm:pt>
    <dgm:pt modelId="{CB19933A-35F8-4A73-9BB9-EC04812624E0}" type="parTrans" cxnId="{E031F68D-5EF5-4A19-92EC-EDF21E00F13C}">
      <dgm:prSet/>
      <dgm:spPr/>
      <dgm:t>
        <a:bodyPr/>
        <a:lstStyle/>
        <a:p>
          <a:endParaRPr lang="en-US"/>
        </a:p>
      </dgm:t>
    </dgm:pt>
    <dgm:pt modelId="{0BDD6595-92A0-4DCB-92B8-FED0A341274B}" type="sibTrans" cxnId="{E031F68D-5EF5-4A19-92EC-EDF21E00F13C}">
      <dgm:prSet/>
      <dgm:spPr/>
      <dgm:t>
        <a:bodyPr/>
        <a:lstStyle/>
        <a:p>
          <a:endParaRPr lang="en-US"/>
        </a:p>
      </dgm:t>
    </dgm:pt>
    <dgm:pt modelId="{4821784D-99F0-4E62-AF98-6CF7F7D6499F}">
      <dgm:prSet/>
      <dgm:spPr/>
      <dgm:t>
        <a:bodyPr/>
        <a:lstStyle/>
        <a:p>
          <a:pPr rtl="0"/>
          <a:r>
            <a:rPr lang="en-US" smtClean="0"/>
            <a:t>Depression</a:t>
          </a:r>
          <a:endParaRPr lang="en-US"/>
        </a:p>
      </dgm:t>
    </dgm:pt>
    <dgm:pt modelId="{7F12A26C-F58D-4C76-AC31-3757A8C4BF89}" type="parTrans" cxnId="{04589443-CDC6-409A-8DAA-12BF659087F4}">
      <dgm:prSet/>
      <dgm:spPr/>
      <dgm:t>
        <a:bodyPr/>
        <a:lstStyle/>
        <a:p>
          <a:endParaRPr lang="en-US"/>
        </a:p>
      </dgm:t>
    </dgm:pt>
    <dgm:pt modelId="{AFF1A59A-7AB2-49AA-8EDE-4D62967E0E02}" type="sibTrans" cxnId="{04589443-CDC6-409A-8DAA-12BF659087F4}">
      <dgm:prSet/>
      <dgm:spPr/>
      <dgm:t>
        <a:bodyPr/>
        <a:lstStyle/>
        <a:p>
          <a:endParaRPr lang="en-US"/>
        </a:p>
      </dgm:t>
    </dgm:pt>
    <dgm:pt modelId="{888F9E79-DB87-42E3-B907-53E6275FCECE}">
      <dgm:prSet/>
      <dgm:spPr/>
      <dgm:t>
        <a:bodyPr/>
        <a:lstStyle/>
        <a:p>
          <a:pPr rtl="0"/>
          <a:r>
            <a:rPr lang="en-US" dirty="0" smtClean="0"/>
            <a:t>Relationship Issues</a:t>
          </a:r>
          <a:endParaRPr lang="en-US" dirty="0"/>
        </a:p>
      </dgm:t>
    </dgm:pt>
    <dgm:pt modelId="{F62CE1C0-76F1-4F3A-87C8-18B7234477B6}" type="parTrans" cxnId="{40610FC3-A434-4A51-8120-4668AEE6179A}">
      <dgm:prSet/>
      <dgm:spPr/>
      <dgm:t>
        <a:bodyPr/>
        <a:lstStyle/>
        <a:p>
          <a:endParaRPr lang="en-US"/>
        </a:p>
      </dgm:t>
    </dgm:pt>
    <dgm:pt modelId="{7B108DEF-48B2-4780-B196-66275A43DCE3}" type="sibTrans" cxnId="{40610FC3-A434-4A51-8120-4668AEE6179A}">
      <dgm:prSet/>
      <dgm:spPr/>
      <dgm:t>
        <a:bodyPr/>
        <a:lstStyle/>
        <a:p>
          <a:endParaRPr lang="en-US"/>
        </a:p>
      </dgm:t>
    </dgm:pt>
    <dgm:pt modelId="{B5CC551C-00EA-4DDF-AE1A-66A7C7515AD3}">
      <dgm:prSet/>
      <dgm:spPr/>
      <dgm:t>
        <a:bodyPr/>
        <a:lstStyle/>
        <a:p>
          <a:pPr rtl="0"/>
          <a:r>
            <a:rPr lang="en-US" dirty="0" smtClean="0">
              <a:solidFill>
                <a:schemeClr val="tx1"/>
              </a:solidFill>
            </a:rPr>
            <a:t>Functional Issues</a:t>
          </a:r>
          <a:endParaRPr lang="en-US" dirty="0">
            <a:solidFill>
              <a:schemeClr val="tx1"/>
            </a:solidFill>
          </a:endParaRPr>
        </a:p>
      </dgm:t>
    </dgm:pt>
    <dgm:pt modelId="{70CDB24B-8D97-4461-841E-B71D145AD80D}" type="parTrans" cxnId="{3966B5AE-53C1-4E65-9B34-B05DE70DB48B}">
      <dgm:prSet/>
      <dgm:spPr/>
      <dgm:t>
        <a:bodyPr/>
        <a:lstStyle/>
        <a:p>
          <a:endParaRPr lang="en-US"/>
        </a:p>
      </dgm:t>
    </dgm:pt>
    <dgm:pt modelId="{E312A1AA-2777-4044-9E95-5296FB4DC4E5}" type="sibTrans" cxnId="{3966B5AE-53C1-4E65-9B34-B05DE70DB48B}">
      <dgm:prSet/>
      <dgm:spPr/>
      <dgm:t>
        <a:bodyPr/>
        <a:lstStyle/>
        <a:p>
          <a:endParaRPr lang="en-US"/>
        </a:p>
      </dgm:t>
    </dgm:pt>
    <dgm:pt modelId="{B82D61B4-CAC3-415F-94B6-E8B1F6E0D541}">
      <dgm:prSet/>
      <dgm:spPr/>
      <dgm:t>
        <a:bodyPr/>
        <a:lstStyle/>
        <a:p>
          <a:pPr rtl="0"/>
          <a:r>
            <a:rPr lang="en-US" smtClean="0"/>
            <a:t>Disability</a:t>
          </a:r>
          <a:endParaRPr lang="en-US"/>
        </a:p>
      </dgm:t>
    </dgm:pt>
    <dgm:pt modelId="{BCC380DA-5887-4329-ACB8-97373F111B80}" type="parTrans" cxnId="{D965C153-F5FB-4C68-8855-A720629A77DA}">
      <dgm:prSet/>
      <dgm:spPr/>
      <dgm:t>
        <a:bodyPr/>
        <a:lstStyle/>
        <a:p>
          <a:endParaRPr lang="en-US"/>
        </a:p>
      </dgm:t>
    </dgm:pt>
    <dgm:pt modelId="{268991B7-DD51-4269-8624-27A43B281CFE}" type="sibTrans" cxnId="{D965C153-F5FB-4C68-8855-A720629A77DA}">
      <dgm:prSet/>
      <dgm:spPr/>
      <dgm:t>
        <a:bodyPr/>
        <a:lstStyle/>
        <a:p>
          <a:endParaRPr lang="en-US"/>
        </a:p>
      </dgm:t>
    </dgm:pt>
    <dgm:pt modelId="{717721B8-672C-4317-BFA2-A44C9A131956}">
      <dgm:prSet/>
      <dgm:spPr/>
      <dgm:t>
        <a:bodyPr/>
        <a:lstStyle/>
        <a:p>
          <a:pPr rtl="0"/>
          <a:r>
            <a:rPr lang="en-US" dirty="0" smtClean="0"/>
            <a:t>Inability to manage co-morbidities</a:t>
          </a:r>
          <a:endParaRPr lang="en-US" dirty="0"/>
        </a:p>
      </dgm:t>
    </dgm:pt>
    <dgm:pt modelId="{EBE85828-C02F-480E-9F11-66A227721847}" type="parTrans" cxnId="{F62C229D-E089-4A2A-BE4B-DD189E2E9006}">
      <dgm:prSet/>
      <dgm:spPr/>
      <dgm:t>
        <a:bodyPr/>
        <a:lstStyle/>
        <a:p>
          <a:endParaRPr lang="en-US"/>
        </a:p>
      </dgm:t>
    </dgm:pt>
    <dgm:pt modelId="{684D57EA-B168-486C-96E7-0B7E3DF09BBD}" type="sibTrans" cxnId="{F62C229D-E089-4A2A-BE4B-DD189E2E9006}">
      <dgm:prSet/>
      <dgm:spPr/>
      <dgm:t>
        <a:bodyPr/>
        <a:lstStyle/>
        <a:p>
          <a:endParaRPr lang="en-US"/>
        </a:p>
      </dgm:t>
    </dgm:pt>
    <dgm:pt modelId="{2682B64F-5C70-4E51-8496-AF5E4319AF76}">
      <dgm:prSet/>
      <dgm:spPr/>
      <dgm:t>
        <a:bodyPr/>
        <a:lstStyle/>
        <a:p>
          <a:pPr rtl="0"/>
          <a:r>
            <a:rPr lang="en-US" dirty="0" smtClean="0">
              <a:solidFill>
                <a:schemeClr val="tx1"/>
              </a:solidFill>
            </a:rPr>
            <a:t>Early refills</a:t>
          </a:r>
        </a:p>
      </dgm:t>
    </dgm:pt>
    <dgm:pt modelId="{56F3923C-2A9B-4A70-AC17-3A5A154FB5D1}" type="parTrans" cxnId="{501D3B59-7D3A-444C-8476-A1CC85270933}">
      <dgm:prSet/>
      <dgm:spPr/>
      <dgm:t>
        <a:bodyPr/>
        <a:lstStyle/>
        <a:p>
          <a:endParaRPr lang="en-US"/>
        </a:p>
      </dgm:t>
    </dgm:pt>
    <dgm:pt modelId="{A7BCC442-B647-445B-8992-EB72241623F3}" type="sibTrans" cxnId="{501D3B59-7D3A-444C-8476-A1CC85270933}">
      <dgm:prSet/>
      <dgm:spPr/>
      <dgm:t>
        <a:bodyPr/>
        <a:lstStyle/>
        <a:p>
          <a:endParaRPr lang="en-US"/>
        </a:p>
      </dgm:t>
    </dgm:pt>
    <dgm:pt modelId="{B82ABA9B-9AC0-4A00-A520-1EA3CAED0C0F}">
      <dgm:prSet/>
      <dgm:spPr/>
      <dgm:t>
        <a:bodyPr/>
        <a:lstStyle/>
        <a:p>
          <a:pPr rtl="0"/>
          <a:r>
            <a:rPr lang="en-US" dirty="0" smtClean="0">
              <a:solidFill>
                <a:schemeClr val="tx1"/>
              </a:solidFill>
            </a:rPr>
            <a:t>Lost or stolen medications</a:t>
          </a:r>
        </a:p>
      </dgm:t>
    </dgm:pt>
    <dgm:pt modelId="{368D808C-4B49-448C-AF6C-FD8A91931964}" type="parTrans" cxnId="{B393A893-C354-46DF-8FB3-2F2D6FF3C846}">
      <dgm:prSet/>
      <dgm:spPr/>
      <dgm:t>
        <a:bodyPr/>
        <a:lstStyle/>
        <a:p>
          <a:endParaRPr lang="en-US"/>
        </a:p>
      </dgm:t>
    </dgm:pt>
    <dgm:pt modelId="{6D757BA1-FC50-4C54-9E4D-7754964EB533}" type="sibTrans" cxnId="{B393A893-C354-46DF-8FB3-2F2D6FF3C846}">
      <dgm:prSet/>
      <dgm:spPr/>
      <dgm:t>
        <a:bodyPr/>
        <a:lstStyle/>
        <a:p>
          <a:endParaRPr lang="en-US"/>
        </a:p>
      </dgm:t>
    </dgm:pt>
    <dgm:pt modelId="{C8582DE9-2EB3-490A-ACE2-5D13E8A93CE9}">
      <dgm:prSet/>
      <dgm:spPr/>
      <dgm:t>
        <a:bodyPr/>
        <a:lstStyle/>
        <a:p>
          <a:pPr rtl="0"/>
          <a:r>
            <a:rPr lang="en-US" dirty="0" smtClean="0">
              <a:solidFill>
                <a:schemeClr val="tx1"/>
              </a:solidFill>
            </a:rPr>
            <a:t>Escalating dose requests</a:t>
          </a:r>
        </a:p>
      </dgm:t>
    </dgm:pt>
    <dgm:pt modelId="{3115D2E5-D52B-4DB2-90BD-F3F9F85D3EBE}" type="parTrans" cxnId="{66A21147-4701-4193-8C0D-ED1B076C37F4}">
      <dgm:prSet/>
      <dgm:spPr/>
      <dgm:t>
        <a:bodyPr/>
        <a:lstStyle/>
        <a:p>
          <a:endParaRPr lang="en-US"/>
        </a:p>
      </dgm:t>
    </dgm:pt>
    <dgm:pt modelId="{0943A488-DDAE-4CE6-B65B-95CDDB7D15A4}" type="sibTrans" cxnId="{66A21147-4701-4193-8C0D-ED1B076C37F4}">
      <dgm:prSet/>
      <dgm:spPr/>
      <dgm:t>
        <a:bodyPr/>
        <a:lstStyle/>
        <a:p>
          <a:endParaRPr lang="en-US"/>
        </a:p>
      </dgm:t>
    </dgm:pt>
    <dgm:pt modelId="{046E9C1F-C35F-411C-8CCA-F651D44BA012}">
      <dgm:prSet/>
      <dgm:spPr/>
      <dgm:t>
        <a:bodyPr/>
        <a:lstStyle/>
        <a:p>
          <a:pPr rtl="0"/>
          <a:r>
            <a:rPr lang="en-US" dirty="0" smtClean="0">
              <a:solidFill>
                <a:schemeClr val="tx1"/>
              </a:solidFill>
            </a:rPr>
            <a:t>Emergency Room Visits</a:t>
          </a:r>
        </a:p>
      </dgm:t>
    </dgm:pt>
    <dgm:pt modelId="{8A9C979B-6C48-4CEC-80D6-B19A815CFE01}" type="parTrans" cxnId="{C85088EF-385E-4BD4-ACD4-6BF1D0B1F047}">
      <dgm:prSet/>
      <dgm:spPr/>
      <dgm:t>
        <a:bodyPr/>
        <a:lstStyle/>
        <a:p>
          <a:endParaRPr lang="en-US"/>
        </a:p>
      </dgm:t>
    </dgm:pt>
    <dgm:pt modelId="{9AE3AE7D-4C80-469D-A551-9A7696C8E039}" type="sibTrans" cxnId="{C85088EF-385E-4BD4-ACD4-6BF1D0B1F047}">
      <dgm:prSet/>
      <dgm:spPr/>
      <dgm:t>
        <a:bodyPr/>
        <a:lstStyle/>
        <a:p>
          <a:endParaRPr lang="en-US"/>
        </a:p>
      </dgm:t>
    </dgm:pt>
    <dgm:pt modelId="{0C9FE06A-0B50-463D-A41E-31B6238E5A78}">
      <dgm:prSet/>
      <dgm:spPr/>
      <dgm:t>
        <a:bodyPr/>
        <a:lstStyle/>
        <a:p>
          <a:pPr rtl="0"/>
          <a:r>
            <a:rPr lang="en-US" dirty="0" smtClean="0"/>
            <a:t>Polypharmacy</a:t>
          </a:r>
          <a:endParaRPr lang="en-US" dirty="0"/>
        </a:p>
      </dgm:t>
    </dgm:pt>
    <dgm:pt modelId="{902C2C8A-1259-45A0-9C60-145A5A4315D3}" type="parTrans" cxnId="{203785D3-BA03-4B39-98C2-9D6FB273796B}">
      <dgm:prSet/>
      <dgm:spPr/>
      <dgm:t>
        <a:bodyPr/>
        <a:lstStyle/>
        <a:p>
          <a:endParaRPr lang="en-US"/>
        </a:p>
      </dgm:t>
    </dgm:pt>
    <dgm:pt modelId="{F8B60103-585C-4C19-98D3-225B63002EE1}" type="sibTrans" cxnId="{203785D3-BA03-4B39-98C2-9D6FB273796B}">
      <dgm:prSet/>
      <dgm:spPr/>
      <dgm:t>
        <a:bodyPr/>
        <a:lstStyle/>
        <a:p>
          <a:endParaRPr lang="en-US"/>
        </a:p>
      </dgm:t>
    </dgm:pt>
    <dgm:pt modelId="{CA69C6F6-3E05-4016-A507-F422F2F35E68}">
      <dgm:prSet/>
      <dgm:spPr/>
      <dgm:t>
        <a:bodyPr/>
        <a:lstStyle/>
        <a:p>
          <a:pPr rtl="0"/>
          <a:r>
            <a:rPr lang="en-US" dirty="0" smtClean="0">
              <a:solidFill>
                <a:schemeClr val="tx1"/>
              </a:solidFill>
            </a:rPr>
            <a:t>Hx of substance Abuse</a:t>
          </a:r>
        </a:p>
      </dgm:t>
    </dgm:pt>
    <dgm:pt modelId="{286B6F0A-2602-4108-B602-098A7521BA61}" type="parTrans" cxnId="{7F03CFA9-743A-4BE0-AA59-46945B8D36FC}">
      <dgm:prSet/>
      <dgm:spPr/>
      <dgm:t>
        <a:bodyPr/>
        <a:lstStyle/>
        <a:p>
          <a:endParaRPr lang="en-US"/>
        </a:p>
      </dgm:t>
    </dgm:pt>
    <dgm:pt modelId="{2D9CC64C-4F82-4FE7-B33B-A404F215D794}" type="sibTrans" cxnId="{7F03CFA9-743A-4BE0-AA59-46945B8D36FC}">
      <dgm:prSet/>
      <dgm:spPr/>
      <dgm:t>
        <a:bodyPr/>
        <a:lstStyle/>
        <a:p>
          <a:endParaRPr lang="en-US"/>
        </a:p>
      </dgm:t>
    </dgm:pt>
    <dgm:pt modelId="{D8C26047-8B27-461A-863E-70C1567F35BC}">
      <dgm:prSet/>
      <dgm:spPr/>
      <dgm:t>
        <a:bodyPr/>
        <a:lstStyle/>
        <a:p>
          <a:pPr rtl="0"/>
          <a:r>
            <a:rPr lang="en-US" dirty="0" smtClean="0"/>
            <a:t>Falls</a:t>
          </a:r>
          <a:endParaRPr lang="en-US" dirty="0"/>
        </a:p>
      </dgm:t>
    </dgm:pt>
    <dgm:pt modelId="{CCC406E9-F36A-4CA0-B7AC-5C7CDC5B612D}" type="parTrans" cxnId="{F2AD89E6-28D4-47DA-9EC8-41232F403910}">
      <dgm:prSet/>
      <dgm:spPr/>
      <dgm:t>
        <a:bodyPr/>
        <a:lstStyle/>
        <a:p>
          <a:endParaRPr lang="en-US"/>
        </a:p>
      </dgm:t>
    </dgm:pt>
    <dgm:pt modelId="{89A1FBD1-1CEF-4FAC-9A5B-D1440BD35381}" type="sibTrans" cxnId="{F2AD89E6-28D4-47DA-9EC8-41232F403910}">
      <dgm:prSet/>
      <dgm:spPr/>
      <dgm:t>
        <a:bodyPr/>
        <a:lstStyle/>
        <a:p>
          <a:endParaRPr lang="en-US"/>
        </a:p>
      </dgm:t>
    </dgm:pt>
    <dgm:pt modelId="{7CD70E60-5A1E-41A3-86E7-7130112DF713}">
      <dgm:prSet/>
      <dgm:spPr/>
      <dgm:t>
        <a:bodyPr/>
        <a:lstStyle/>
        <a:p>
          <a:pPr rtl="0"/>
          <a:r>
            <a:rPr lang="en-US" dirty="0" smtClean="0"/>
            <a:t>MVA</a:t>
          </a:r>
          <a:endParaRPr lang="en-US" dirty="0"/>
        </a:p>
      </dgm:t>
    </dgm:pt>
    <dgm:pt modelId="{20D4FC18-5A95-4B6E-A896-04820B2279D9}" type="parTrans" cxnId="{07B52ECC-3899-43B8-B18C-257380A627A7}">
      <dgm:prSet/>
      <dgm:spPr/>
      <dgm:t>
        <a:bodyPr/>
        <a:lstStyle/>
        <a:p>
          <a:endParaRPr lang="en-US"/>
        </a:p>
      </dgm:t>
    </dgm:pt>
    <dgm:pt modelId="{3E1BD7F0-B9CD-4207-BC8F-BF4722630367}" type="sibTrans" cxnId="{07B52ECC-3899-43B8-B18C-257380A627A7}">
      <dgm:prSet/>
      <dgm:spPr/>
      <dgm:t>
        <a:bodyPr/>
        <a:lstStyle/>
        <a:p>
          <a:endParaRPr lang="en-US"/>
        </a:p>
      </dgm:t>
    </dgm:pt>
    <dgm:pt modelId="{E4CB8264-F8B0-48A5-9FE7-7A580D94A4CE}">
      <dgm:prSet/>
      <dgm:spPr/>
      <dgm:t>
        <a:bodyPr/>
        <a:lstStyle/>
        <a:p>
          <a:r>
            <a:rPr lang="en-US" dirty="0" smtClean="0"/>
            <a:t>Cognitive decline</a:t>
          </a:r>
          <a:endParaRPr lang="en-US" dirty="0"/>
        </a:p>
      </dgm:t>
    </dgm:pt>
    <dgm:pt modelId="{5731AF03-5914-47F4-A558-83FD8C3D9AC3}" type="parTrans" cxnId="{FA0341B6-D5CB-4E9B-9DD9-ACE8BCA0FB2B}">
      <dgm:prSet/>
      <dgm:spPr/>
      <dgm:t>
        <a:bodyPr/>
        <a:lstStyle/>
        <a:p>
          <a:endParaRPr lang="en-US"/>
        </a:p>
      </dgm:t>
    </dgm:pt>
    <dgm:pt modelId="{9B3E2B82-2BBA-4369-BF02-347D99485CF0}" type="sibTrans" cxnId="{FA0341B6-D5CB-4E9B-9DD9-ACE8BCA0FB2B}">
      <dgm:prSet/>
      <dgm:spPr/>
      <dgm:t>
        <a:bodyPr/>
        <a:lstStyle/>
        <a:p>
          <a:endParaRPr lang="en-US"/>
        </a:p>
      </dgm:t>
    </dgm:pt>
    <dgm:pt modelId="{E559C02D-3585-4FE6-B034-BA7CA6CCD889}" type="pres">
      <dgm:prSet presAssocID="{E3B4E13B-25AA-4A65-8A42-597273E2C1B6}" presName="diagram" presStyleCnt="0">
        <dgm:presLayoutVars>
          <dgm:chPref val="1"/>
          <dgm:dir/>
          <dgm:animOne val="branch"/>
          <dgm:animLvl val="lvl"/>
          <dgm:resizeHandles/>
        </dgm:presLayoutVars>
      </dgm:prSet>
      <dgm:spPr/>
      <dgm:t>
        <a:bodyPr/>
        <a:lstStyle/>
        <a:p>
          <a:endParaRPr lang="en-US"/>
        </a:p>
      </dgm:t>
    </dgm:pt>
    <dgm:pt modelId="{FF68F681-6568-4A7D-8EB7-85D5B24979D5}" type="pres">
      <dgm:prSet presAssocID="{4B778458-9900-4D9C-A431-1D6348032E00}" presName="root" presStyleCnt="0"/>
      <dgm:spPr/>
    </dgm:pt>
    <dgm:pt modelId="{DA85FB04-DDA3-442B-A2AD-02E809BA9AE9}" type="pres">
      <dgm:prSet presAssocID="{4B778458-9900-4D9C-A431-1D6348032E00}" presName="rootComposite" presStyleCnt="0"/>
      <dgm:spPr/>
    </dgm:pt>
    <dgm:pt modelId="{2B61041A-0423-46C4-8FAE-64BFE934118B}" type="pres">
      <dgm:prSet presAssocID="{4B778458-9900-4D9C-A431-1D6348032E00}" presName="rootText" presStyleLbl="node1" presStyleIdx="0" presStyleCnt="4"/>
      <dgm:spPr/>
      <dgm:t>
        <a:bodyPr/>
        <a:lstStyle/>
        <a:p>
          <a:endParaRPr lang="en-US"/>
        </a:p>
      </dgm:t>
    </dgm:pt>
    <dgm:pt modelId="{3F8B2F35-DE43-4410-B1CB-DBCAB9105505}" type="pres">
      <dgm:prSet presAssocID="{4B778458-9900-4D9C-A431-1D6348032E00}" presName="rootConnector" presStyleLbl="node1" presStyleIdx="0" presStyleCnt="4"/>
      <dgm:spPr/>
      <dgm:t>
        <a:bodyPr/>
        <a:lstStyle/>
        <a:p>
          <a:endParaRPr lang="en-US"/>
        </a:p>
      </dgm:t>
    </dgm:pt>
    <dgm:pt modelId="{603B08C8-2738-4615-B932-11BAFB3766EA}" type="pres">
      <dgm:prSet presAssocID="{4B778458-9900-4D9C-A431-1D6348032E00}" presName="childShape" presStyleCnt="0"/>
      <dgm:spPr/>
    </dgm:pt>
    <dgm:pt modelId="{585F0736-7161-4F8E-AF69-5900CA7EEC0D}" type="pres">
      <dgm:prSet presAssocID="{56F3923C-2A9B-4A70-AC17-3A5A154FB5D1}" presName="Name13" presStyleLbl="parChTrans1D2" presStyleIdx="0" presStyleCnt="16"/>
      <dgm:spPr/>
      <dgm:t>
        <a:bodyPr/>
        <a:lstStyle/>
        <a:p>
          <a:endParaRPr lang="en-US"/>
        </a:p>
      </dgm:t>
    </dgm:pt>
    <dgm:pt modelId="{28693CD0-526F-45DA-82E7-F589E43DC7EF}" type="pres">
      <dgm:prSet presAssocID="{2682B64F-5C70-4E51-8496-AF5E4319AF76}" presName="childText" presStyleLbl="bgAcc1" presStyleIdx="0" presStyleCnt="16">
        <dgm:presLayoutVars>
          <dgm:bulletEnabled val="1"/>
        </dgm:presLayoutVars>
      </dgm:prSet>
      <dgm:spPr/>
      <dgm:t>
        <a:bodyPr/>
        <a:lstStyle/>
        <a:p>
          <a:endParaRPr lang="en-US"/>
        </a:p>
      </dgm:t>
    </dgm:pt>
    <dgm:pt modelId="{98A7D354-3849-4A14-AC6D-EA35C5601F08}" type="pres">
      <dgm:prSet presAssocID="{368D808C-4B49-448C-AF6C-FD8A91931964}" presName="Name13" presStyleLbl="parChTrans1D2" presStyleIdx="1" presStyleCnt="16"/>
      <dgm:spPr/>
      <dgm:t>
        <a:bodyPr/>
        <a:lstStyle/>
        <a:p>
          <a:endParaRPr lang="en-US"/>
        </a:p>
      </dgm:t>
    </dgm:pt>
    <dgm:pt modelId="{D4F40396-12F8-4697-8968-2DA6D17266A4}" type="pres">
      <dgm:prSet presAssocID="{B82ABA9B-9AC0-4A00-A520-1EA3CAED0C0F}" presName="childText" presStyleLbl="bgAcc1" presStyleIdx="1" presStyleCnt="16">
        <dgm:presLayoutVars>
          <dgm:bulletEnabled val="1"/>
        </dgm:presLayoutVars>
      </dgm:prSet>
      <dgm:spPr/>
      <dgm:t>
        <a:bodyPr/>
        <a:lstStyle/>
        <a:p>
          <a:endParaRPr lang="en-US"/>
        </a:p>
      </dgm:t>
    </dgm:pt>
    <dgm:pt modelId="{A6C720A5-EAF1-4FD0-AD1E-5B0B7D3B25D3}" type="pres">
      <dgm:prSet presAssocID="{3115D2E5-D52B-4DB2-90BD-F3F9F85D3EBE}" presName="Name13" presStyleLbl="parChTrans1D2" presStyleIdx="2" presStyleCnt="16"/>
      <dgm:spPr/>
      <dgm:t>
        <a:bodyPr/>
        <a:lstStyle/>
        <a:p>
          <a:endParaRPr lang="en-US"/>
        </a:p>
      </dgm:t>
    </dgm:pt>
    <dgm:pt modelId="{6B2CA289-1190-465F-8FFD-4D2EEDBBAC3E}" type="pres">
      <dgm:prSet presAssocID="{C8582DE9-2EB3-490A-ACE2-5D13E8A93CE9}" presName="childText" presStyleLbl="bgAcc1" presStyleIdx="2" presStyleCnt="16">
        <dgm:presLayoutVars>
          <dgm:bulletEnabled val="1"/>
        </dgm:presLayoutVars>
      </dgm:prSet>
      <dgm:spPr/>
      <dgm:t>
        <a:bodyPr/>
        <a:lstStyle/>
        <a:p>
          <a:endParaRPr lang="en-US"/>
        </a:p>
      </dgm:t>
    </dgm:pt>
    <dgm:pt modelId="{4A27486B-6220-4E6E-A725-943882144D6D}" type="pres">
      <dgm:prSet presAssocID="{8A9C979B-6C48-4CEC-80D6-B19A815CFE01}" presName="Name13" presStyleLbl="parChTrans1D2" presStyleIdx="3" presStyleCnt="16"/>
      <dgm:spPr/>
      <dgm:t>
        <a:bodyPr/>
        <a:lstStyle/>
        <a:p>
          <a:endParaRPr lang="en-US"/>
        </a:p>
      </dgm:t>
    </dgm:pt>
    <dgm:pt modelId="{07D048C0-31AA-4EDA-8446-5769CC4C4FFA}" type="pres">
      <dgm:prSet presAssocID="{046E9C1F-C35F-411C-8CCA-F651D44BA012}" presName="childText" presStyleLbl="bgAcc1" presStyleIdx="3" presStyleCnt="16">
        <dgm:presLayoutVars>
          <dgm:bulletEnabled val="1"/>
        </dgm:presLayoutVars>
      </dgm:prSet>
      <dgm:spPr/>
      <dgm:t>
        <a:bodyPr/>
        <a:lstStyle/>
        <a:p>
          <a:endParaRPr lang="en-US"/>
        </a:p>
      </dgm:t>
    </dgm:pt>
    <dgm:pt modelId="{96DFF9AA-30B8-4796-A4F2-843406E0A9CB}" type="pres">
      <dgm:prSet presAssocID="{286B6F0A-2602-4108-B602-098A7521BA61}" presName="Name13" presStyleLbl="parChTrans1D2" presStyleIdx="4" presStyleCnt="16"/>
      <dgm:spPr/>
      <dgm:t>
        <a:bodyPr/>
        <a:lstStyle/>
        <a:p>
          <a:endParaRPr lang="en-US"/>
        </a:p>
      </dgm:t>
    </dgm:pt>
    <dgm:pt modelId="{C8DB7E94-912C-4D61-A962-5876E3B14949}" type="pres">
      <dgm:prSet presAssocID="{CA69C6F6-3E05-4016-A507-F422F2F35E68}" presName="childText" presStyleLbl="bgAcc1" presStyleIdx="4" presStyleCnt="16">
        <dgm:presLayoutVars>
          <dgm:bulletEnabled val="1"/>
        </dgm:presLayoutVars>
      </dgm:prSet>
      <dgm:spPr/>
      <dgm:t>
        <a:bodyPr/>
        <a:lstStyle/>
        <a:p>
          <a:endParaRPr lang="en-US"/>
        </a:p>
      </dgm:t>
    </dgm:pt>
    <dgm:pt modelId="{C31EA8B8-87C5-41C2-B57A-E397536815A4}" type="pres">
      <dgm:prSet presAssocID="{6CF37124-3CBF-493A-990E-ACA7E4AF4E8C}" presName="root" presStyleCnt="0"/>
      <dgm:spPr/>
    </dgm:pt>
    <dgm:pt modelId="{CABC71C7-B0D7-4E7E-8FAB-A2C94118C0D4}" type="pres">
      <dgm:prSet presAssocID="{6CF37124-3CBF-493A-990E-ACA7E4AF4E8C}" presName="rootComposite" presStyleCnt="0"/>
      <dgm:spPr/>
    </dgm:pt>
    <dgm:pt modelId="{F7F61951-C7AB-4475-9947-049CC92320CB}" type="pres">
      <dgm:prSet presAssocID="{6CF37124-3CBF-493A-990E-ACA7E4AF4E8C}" presName="rootText" presStyleLbl="node1" presStyleIdx="1" presStyleCnt="4"/>
      <dgm:spPr/>
      <dgm:t>
        <a:bodyPr/>
        <a:lstStyle/>
        <a:p>
          <a:endParaRPr lang="en-US"/>
        </a:p>
      </dgm:t>
    </dgm:pt>
    <dgm:pt modelId="{18CEDBA7-7692-4219-ADA3-A28CACC80F1B}" type="pres">
      <dgm:prSet presAssocID="{6CF37124-3CBF-493A-990E-ACA7E4AF4E8C}" presName="rootConnector" presStyleLbl="node1" presStyleIdx="1" presStyleCnt="4"/>
      <dgm:spPr/>
      <dgm:t>
        <a:bodyPr/>
        <a:lstStyle/>
        <a:p>
          <a:endParaRPr lang="en-US"/>
        </a:p>
      </dgm:t>
    </dgm:pt>
    <dgm:pt modelId="{D4B99D80-2108-4D1E-9A5A-B0B1440601E7}" type="pres">
      <dgm:prSet presAssocID="{6CF37124-3CBF-493A-990E-ACA7E4AF4E8C}" presName="childShape" presStyleCnt="0"/>
      <dgm:spPr/>
    </dgm:pt>
    <dgm:pt modelId="{F5E8F64F-674B-4D2D-9054-D52879BBB58A}" type="pres">
      <dgm:prSet presAssocID="{3CDE8F26-3B81-400D-82BC-D0B335A4E496}" presName="Name13" presStyleLbl="parChTrans1D2" presStyleIdx="5" presStyleCnt="16"/>
      <dgm:spPr/>
      <dgm:t>
        <a:bodyPr/>
        <a:lstStyle/>
        <a:p>
          <a:endParaRPr lang="en-US"/>
        </a:p>
      </dgm:t>
    </dgm:pt>
    <dgm:pt modelId="{B685539C-BDB9-40A0-8135-F93056C86D1A}" type="pres">
      <dgm:prSet presAssocID="{B63A7EC3-F274-41EA-B501-7DB8179BD680}" presName="childText" presStyleLbl="bgAcc1" presStyleIdx="5" presStyleCnt="16">
        <dgm:presLayoutVars>
          <dgm:bulletEnabled val="1"/>
        </dgm:presLayoutVars>
      </dgm:prSet>
      <dgm:spPr/>
      <dgm:t>
        <a:bodyPr/>
        <a:lstStyle/>
        <a:p>
          <a:endParaRPr lang="en-US"/>
        </a:p>
      </dgm:t>
    </dgm:pt>
    <dgm:pt modelId="{E7854F02-8569-4DC2-8A2E-11D373F2F859}" type="pres">
      <dgm:prSet presAssocID="{28636E14-1CF2-4EC2-A5DF-644D532540C8}" presName="Name13" presStyleLbl="parChTrans1D2" presStyleIdx="6" presStyleCnt="16"/>
      <dgm:spPr/>
      <dgm:t>
        <a:bodyPr/>
        <a:lstStyle/>
        <a:p>
          <a:endParaRPr lang="en-US"/>
        </a:p>
      </dgm:t>
    </dgm:pt>
    <dgm:pt modelId="{832799FB-F999-4233-9147-819FB9AF629C}" type="pres">
      <dgm:prSet presAssocID="{17586311-B06F-437C-9A95-BC32381301A3}" presName="childText" presStyleLbl="bgAcc1" presStyleIdx="6" presStyleCnt="16">
        <dgm:presLayoutVars>
          <dgm:bulletEnabled val="1"/>
        </dgm:presLayoutVars>
      </dgm:prSet>
      <dgm:spPr/>
      <dgm:t>
        <a:bodyPr/>
        <a:lstStyle/>
        <a:p>
          <a:endParaRPr lang="en-US"/>
        </a:p>
      </dgm:t>
    </dgm:pt>
    <dgm:pt modelId="{E67D94D0-014E-4AA1-9384-EF2DB293BDE4}" type="pres">
      <dgm:prSet presAssocID="{BBA1DB78-B177-419F-BBF4-ABBAF20F600E}" presName="Name13" presStyleLbl="parChTrans1D2" presStyleIdx="7" presStyleCnt="16"/>
      <dgm:spPr/>
      <dgm:t>
        <a:bodyPr/>
        <a:lstStyle/>
        <a:p>
          <a:endParaRPr lang="en-US"/>
        </a:p>
      </dgm:t>
    </dgm:pt>
    <dgm:pt modelId="{08056A7D-C347-44BB-8775-B16BDB41C4AE}" type="pres">
      <dgm:prSet presAssocID="{3E0CA253-97FF-4271-9CCF-2D4A168E1D03}" presName="childText" presStyleLbl="bgAcc1" presStyleIdx="7" presStyleCnt="16">
        <dgm:presLayoutVars>
          <dgm:bulletEnabled val="1"/>
        </dgm:presLayoutVars>
      </dgm:prSet>
      <dgm:spPr/>
      <dgm:t>
        <a:bodyPr/>
        <a:lstStyle/>
        <a:p>
          <a:endParaRPr lang="en-US"/>
        </a:p>
      </dgm:t>
    </dgm:pt>
    <dgm:pt modelId="{90A4A3CB-9E46-49A4-8985-ADA6DE4C3246}" type="pres">
      <dgm:prSet presAssocID="{902C2C8A-1259-45A0-9C60-145A5A4315D3}" presName="Name13" presStyleLbl="parChTrans1D2" presStyleIdx="8" presStyleCnt="16"/>
      <dgm:spPr/>
      <dgm:t>
        <a:bodyPr/>
        <a:lstStyle/>
        <a:p>
          <a:endParaRPr lang="en-US"/>
        </a:p>
      </dgm:t>
    </dgm:pt>
    <dgm:pt modelId="{77D95176-E6D6-4951-935E-2E93A3CDAFD7}" type="pres">
      <dgm:prSet presAssocID="{0C9FE06A-0B50-463D-A41E-31B6238E5A78}" presName="childText" presStyleLbl="bgAcc1" presStyleIdx="8" presStyleCnt="16">
        <dgm:presLayoutVars>
          <dgm:bulletEnabled val="1"/>
        </dgm:presLayoutVars>
      </dgm:prSet>
      <dgm:spPr/>
      <dgm:t>
        <a:bodyPr/>
        <a:lstStyle/>
        <a:p>
          <a:endParaRPr lang="en-US"/>
        </a:p>
      </dgm:t>
    </dgm:pt>
    <dgm:pt modelId="{E396E61D-AE89-4F52-AA05-400443CFF8DD}" type="pres">
      <dgm:prSet presAssocID="{916AE131-E8B8-4E2F-9488-E307B21C7340}" presName="root" presStyleCnt="0"/>
      <dgm:spPr/>
    </dgm:pt>
    <dgm:pt modelId="{03879361-449D-4CBB-BD62-0D438E07CDB0}" type="pres">
      <dgm:prSet presAssocID="{916AE131-E8B8-4E2F-9488-E307B21C7340}" presName="rootComposite" presStyleCnt="0"/>
      <dgm:spPr/>
    </dgm:pt>
    <dgm:pt modelId="{DDFCA5B9-1076-468F-89AC-FEA77E3B7628}" type="pres">
      <dgm:prSet presAssocID="{916AE131-E8B8-4E2F-9488-E307B21C7340}" presName="rootText" presStyleLbl="node1" presStyleIdx="2" presStyleCnt="4"/>
      <dgm:spPr/>
      <dgm:t>
        <a:bodyPr/>
        <a:lstStyle/>
        <a:p>
          <a:endParaRPr lang="en-US"/>
        </a:p>
      </dgm:t>
    </dgm:pt>
    <dgm:pt modelId="{A845D276-71DD-4781-AD96-E0C79156BAED}" type="pres">
      <dgm:prSet presAssocID="{916AE131-E8B8-4E2F-9488-E307B21C7340}" presName="rootConnector" presStyleLbl="node1" presStyleIdx="2" presStyleCnt="4"/>
      <dgm:spPr/>
      <dgm:t>
        <a:bodyPr/>
        <a:lstStyle/>
        <a:p>
          <a:endParaRPr lang="en-US"/>
        </a:p>
      </dgm:t>
    </dgm:pt>
    <dgm:pt modelId="{7FB19CA7-1859-4937-9B4D-4ED919112F7A}" type="pres">
      <dgm:prSet presAssocID="{916AE131-E8B8-4E2F-9488-E307B21C7340}" presName="childShape" presStyleCnt="0"/>
      <dgm:spPr/>
    </dgm:pt>
    <dgm:pt modelId="{1BAFE27B-249E-4327-97B5-4D3685416B36}" type="pres">
      <dgm:prSet presAssocID="{7F12A26C-F58D-4C76-AC31-3757A8C4BF89}" presName="Name13" presStyleLbl="parChTrans1D2" presStyleIdx="9" presStyleCnt="16"/>
      <dgm:spPr/>
      <dgm:t>
        <a:bodyPr/>
        <a:lstStyle/>
        <a:p>
          <a:endParaRPr lang="en-US"/>
        </a:p>
      </dgm:t>
    </dgm:pt>
    <dgm:pt modelId="{492EE893-2E4B-4CF0-85C8-525B20A29D5D}" type="pres">
      <dgm:prSet presAssocID="{4821784D-99F0-4E62-AF98-6CF7F7D6499F}" presName="childText" presStyleLbl="bgAcc1" presStyleIdx="9" presStyleCnt="16">
        <dgm:presLayoutVars>
          <dgm:bulletEnabled val="1"/>
        </dgm:presLayoutVars>
      </dgm:prSet>
      <dgm:spPr/>
      <dgm:t>
        <a:bodyPr/>
        <a:lstStyle/>
        <a:p>
          <a:endParaRPr lang="en-US"/>
        </a:p>
      </dgm:t>
    </dgm:pt>
    <dgm:pt modelId="{018442FA-8886-4576-982D-404575A08F23}" type="pres">
      <dgm:prSet presAssocID="{F62CE1C0-76F1-4F3A-87C8-18B7234477B6}" presName="Name13" presStyleLbl="parChTrans1D2" presStyleIdx="10" presStyleCnt="16"/>
      <dgm:spPr/>
      <dgm:t>
        <a:bodyPr/>
        <a:lstStyle/>
        <a:p>
          <a:endParaRPr lang="en-US"/>
        </a:p>
      </dgm:t>
    </dgm:pt>
    <dgm:pt modelId="{60CCAB03-2E2A-4F8F-90D5-5821B5B4F73B}" type="pres">
      <dgm:prSet presAssocID="{888F9E79-DB87-42E3-B907-53E6275FCECE}" presName="childText" presStyleLbl="bgAcc1" presStyleIdx="10" presStyleCnt="16">
        <dgm:presLayoutVars>
          <dgm:bulletEnabled val="1"/>
        </dgm:presLayoutVars>
      </dgm:prSet>
      <dgm:spPr/>
      <dgm:t>
        <a:bodyPr/>
        <a:lstStyle/>
        <a:p>
          <a:endParaRPr lang="en-US"/>
        </a:p>
      </dgm:t>
    </dgm:pt>
    <dgm:pt modelId="{A31D859D-0193-4505-A4A1-41E76A76C11F}" type="pres">
      <dgm:prSet presAssocID="{5731AF03-5914-47F4-A558-83FD8C3D9AC3}" presName="Name13" presStyleLbl="parChTrans1D2" presStyleIdx="11" presStyleCnt="16"/>
      <dgm:spPr/>
      <dgm:t>
        <a:bodyPr/>
        <a:lstStyle/>
        <a:p>
          <a:endParaRPr lang="en-US"/>
        </a:p>
      </dgm:t>
    </dgm:pt>
    <dgm:pt modelId="{D7E93E12-CFFE-4DD5-81BB-4D385F487295}" type="pres">
      <dgm:prSet presAssocID="{E4CB8264-F8B0-48A5-9FE7-7A580D94A4CE}" presName="childText" presStyleLbl="bgAcc1" presStyleIdx="11" presStyleCnt="16">
        <dgm:presLayoutVars>
          <dgm:bulletEnabled val="1"/>
        </dgm:presLayoutVars>
      </dgm:prSet>
      <dgm:spPr/>
      <dgm:t>
        <a:bodyPr/>
        <a:lstStyle/>
        <a:p>
          <a:endParaRPr lang="en-US"/>
        </a:p>
      </dgm:t>
    </dgm:pt>
    <dgm:pt modelId="{A1663363-823E-45A1-AB58-8938FF8C44D5}" type="pres">
      <dgm:prSet presAssocID="{B5CC551C-00EA-4DDF-AE1A-66A7C7515AD3}" presName="root" presStyleCnt="0"/>
      <dgm:spPr/>
    </dgm:pt>
    <dgm:pt modelId="{3A6D4D78-750D-427B-981B-527FAC2F0509}" type="pres">
      <dgm:prSet presAssocID="{B5CC551C-00EA-4DDF-AE1A-66A7C7515AD3}" presName="rootComposite" presStyleCnt="0"/>
      <dgm:spPr/>
    </dgm:pt>
    <dgm:pt modelId="{438AE9B0-A5CB-493F-B33C-E400FA9D9B7A}" type="pres">
      <dgm:prSet presAssocID="{B5CC551C-00EA-4DDF-AE1A-66A7C7515AD3}" presName="rootText" presStyleLbl="node1" presStyleIdx="3" presStyleCnt="4"/>
      <dgm:spPr/>
      <dgm:t>
        <a:bodyPr/>
        <a:lstStyle/>
        <a:p>
          <a:endParaRPr lang="en-US"/>
        </a:p>
      </dgm:t>
    </dgm:pt>
    <dgm:pt modelId="{03B80E78-4696-45BC-BDC5-6D9CE8CCD740}" type="pres">
      <dgm:prSet presAssocID="{B5CC551C-00EA-4DDF-AE1A-66A7C7515AD3}" presName="rootConnector" presStyleLbl="node1" presStyleIdx="3" presStyleCnt="4"/>
      <dgm:spPr/>
      <dgm:t>
        <a:bodyPr/>
        <a:lstStyle/>
        <a:p>
          <a:endParaRPr lang="en-US"/>
        </a:p>
      </dgm:t>
    </dgm:pt>
    <dgm:pt modelId="{E46FAD30-A7DB-427D-A512-28EF68B0CA0B}" type="pres">
      <dgm:prSet presAssocID="{B5CC551C-00EA-4DDF-AE1A-66A7C7515AD3}" presName="childShape" presStyleCnt="0"/>
      <dgm:spPr/>
    </dgm:pt>
    <dgm:pt modelId="{40C60EED-6705-47F6-B4DE-8C2874225117}" type="pres">
      <dgm:prSet presAssocID="{BCC380DA-5887-4329-ACB8-97373F111B80}" presName="Name13" presStyleLbl="parChTrans1D2" presStyleIdx="12" presStyleCnt="16"/>
      <dgm:spPr/>
      <dgm:t>
        <a:bodyPr/>
        <a:lstStyle/>
        <a:p>
          <a:endParaRPr lang="en-US"/>
        </a:p>
      </dgm:t>
    </dgm:pt>
    <dgm:pt modelId="{7A1D4840-00FE-4F88-BD8E-A1A72580ECE3}" type="pres">
      <dgm:prSet presAssocID="{B82D61B4-CAC3-415F-94B6-E8B1F6E0D541}" presName="childText" presStyleLbl="bgAcc1" presStyleIdx="12" presStyleCnt="16">
        <dgm:presLayoutVars>
          <dgm:bulletEnabled val="1"/>
        </dgm:presLayoutVars>
      </dgm:prSet>
      <dgm:spPr/>
      <dgm:t>
        <a:bodyPr/>
        <a:lstStyle/>
        <a:p>
          <a:endParaRPr lang="en-US"/>
        </a:p>
      </dgm:t>
    </dgm:pt>
    <dgm:pt modelId="{0211128A-E640-445F-9F5E-C18A14770A5E}" type="pres">
      <dgm:prSet presAssocID="{EBE85828-C02F-480E-9F11-66A227721847}" presName="Name13" presStyleLbl="parChTrans1D2" presStyleIdx="13" presStyleCnt="16"/>
      <dgm:spPr/>
      <dgm:t>
        <a:bodyPr/>
        <a:lstStyle/>
        <a:p>
          <a:endParaRPr lang="en-US"/>
        </a:p>
      </dgm:t>
    </dgm:pt>
    <dgm:pt modelId="{97EAEB72-E67D-470E-BFD0-5BE3DBB52791}" type="pres">
      <dgm:prSet presAssocID="{717721B8-672C-4317-BFA2-A44C9A131956}" presName="childText" presStyleLbl="bgAcc1" presStyleIdx="13" presStyleCnt="16">
        <dgm:presLayoutVars>
          <dgm:bulletEnabled val="1"/>
        </dgm:presLayoutVars>
      </dgm:prSet>
      <dgm:spPr/>
      <dgm:t>
        <a:bodyPr/>
        <a:lstStyle/>
        <a:p>
          <a:endParaRPr lang="en-US"/>
        </a:p>
      </dgm:t>
    </dgm:pt>
    <dgm:pt modelId="{024D13B1-730C-46E6-ADEF-39A265C16D23}" type="pres">
      <dgm:prSet presAssocID="{CCC406E9-F36A-4CA0-B7AC-5C7CDC5B612D}" presName="Name13" presStyleLbl="parChTrans1D2" presStyleIdx="14" presStyleCnt="16"/>
      <dgm:spPr/>
      <dgm:t>
        <a:bodyPr/>
        <a:lstStyle/>
        <a:p>
          <a:endParaRPr lang="en-US"/>
        </a:p>
      </dgm:t>
    </dgm:pt>
    <dgm:pt modelId="{0D7CE18F-41E1-4BFD-B42E-ECCC416AF6EC}" type="pres">
      <dgm:prSet presAssocID="{D8C26047-8B27-461A-863E-70C1567F35BC}" presName="childText" presStyleLbl="bgAcc1" presStyleIdx="14" presStyleCnt="16">
        <dgm:presLayoutVars>
          <dgm:bulletEnabled val="1"/>
        </dgm:presLayoutVars>
      </dgm:prSet>
      <dgm:spPr/>
      <dgm:t>
        <a:bodyPr/>
        <a:lstStyle/>
        <a:p>
          <a:endParaRPr lang="en-US"/>
        </a:p>
      </dgm:t>
    </dgm:pt>
    <dgm:pt modelId="{41A1B870-9DBA-4940-A657-549309B9AB22}" type="pres">
      <dgm:prSet presAssocID="{20D4FC18-5A95-4B6E-A896-04820B2279D9}" presName="Name13" presStyleLbl="parChTrans1D2" presStyleIdx="15" presStyleCnt="16"/>
      <dgm:spPr/>
      <dgm:t>
        <a:bodyPr/>
        <a:lstStyle/>
        <a:p>
          <a:endParaRPr lang="en-US"/>
        </a:p>
      </dgm:t>
    </dgm:pt>
    <dgm:pt modelId="{F1A8A271-0802-4860-8104-9D8FD1878118}" type="pres">
      <dgm:prSet presAssocID="{7CD70E60-5A1E-41A3-86E7-7130112DF713}" presName="childText" presStyleLbl="bgAcc1" presStyleIdx="15" presStyleCnt="16">
        <dgm:presLayoutVars>
          <dgm:bulletEnabled val="1"/>
        </dgm:presLayoutVars>
      </dgm:prSet>
      <dgm:spPr/>
      <dgm:t>
        <a:bodyPr/>
        <a:lstStyle/>
        <a:p>
          <a:endParaRPr lang="en-US"/>
        </a:p>
      </dgm:t>
    </dgm:pt>
  </dgm:ptLst>
  <dgm:cxnLst>
    <dgm:cxn modelId="{40610FC3-A434-4A51-8120-4668AEE6179A}" srcId="{916AE131-E8B8-4E2F-9488-E307B21C7340}" destId="{888F9E79-DB87-42E3-B907-53E6275FCECE}" srcOrd="1" destOrd="0" parTransId="{F62CE1C0-76F1-4F3A-87C8-18B7234477B6}" sibTransId="{7B108DEF-48B2-4780-B196-66275A43DCE3}"/>
    <dgm:cxn modelId="{98189E42-3FCA-4938-9BEF-12E1B9228F0C}" type="presOf" srcId="{3115D2E5-D52B-4DB2-90BD-F3F9F85D3EBE}" destId="{A6C720A5-EAF1-4FD0-AD1E-5B0B7D3B25D3}" srcOrd="0" destOrd="0" presId="urn:microsoft.com/office/officeart/2005/8/layout/hierarchy3"/>
    <dgm:cxn modelId="{8A82B12D-71C6-4C98-8D92-64E398E1B1FC}" type="presOf" srcId="{B5CC551C-00EA-4DDF-AE1A-66A7C7515AD3}" destId="{03B80E78-4696-45BC-BDC5-6D9CE8CCD740}" srcOrd="1" destOrd="0" presId="urn:microsoft.com/office/officeart/2005/8/layout/hierarchy3"/>
    <dgm:cxn modelId="{509C1FAD-B5A6-4DBF-BC5E-16AF197B10FA}" type="presOf" srcId="{902C2C8A-1259-45A0-9C60-145A5A4315D3}" destId="{90A4A3CB-9E46-49A4-8985-ADA6DE4C3246}" srcOrd="0" destOrd="0" presId="urn:microsoft.com/office/officeart/2005/8/layout/hierarchy3"/>
    <dgm:cxn modelId="{27DFC9A1-DE44-478F-96C9-602AADE60259}" type="presOf" srcId="{D8C26047-8B27-461A-863E-70C1567F35BC}" destId="{0D7CE18F-41E1-4BFD-B42E-ECCC416AF6EC}" srcOrd="0" destOrd="0" presId="urn:microsoft.com/office/officeart/2005/8/layout/hierarchy3"/>
    <dgm:cxn modelId="{A88BD70D-D93D-4C00-969B-18C7A4A35D79}" type="presOf" srcId="{CCC406E9-F36A-4CA0-B7AC-5C7CDC5B612D}" destId="{024D13B1-730C-46E6-ADEF-39A265C16D23}" srcOrd="0" destOrd="0" presId="urn:microsoft.com/office/officeart/2005/8/layout/hierarchy3"/>
    <dgm:cxn modelId="{1F6E5084-408F-426A-A932-CD9A74D29C17}" type="presOf" srcId="{7CD70E60-5A1E-41A3-86E7-7130112DF713}" destId="{F1A8A271-0802-4860-8104-9D8FD1878118}" srcOrd="0" destOrd="0" presId="urn:microsoft.com/office/officeart/2005/8/layout/hierarchy3"/>
    <dgm:cxn modelId="{867C5172-15D7-4666-92B8-C8E3CA1806F8}" type="presOf" srcId="{916AE131-E8B8-4E2F-9488-E307B21C7340}" destId="{DDFCA5B9-1076-468F-89AC-FEA77E3B7628}" srcOrd="0" destOrd="0" presId="urn:microsoft.com/office/officeart/2005/8/layout/hierarchy3"/>
    <dgm:cxn modelId="{04589443-CDC6-409A-8DAA-12BF659087F4}" srcId="{916AE131-E8B8-4E2F-9488-E307B21C7340}" destId="{4821784D-99F0-4E62-AF98-6CF7F7D6499F}" srcOrd="0" destOrd="0" parTransId="{7F12A26C-F58D-4C76-AC31-3757A8C4BF89}" sibTransId="{AFF1A59A-7AB2-49AA-8EDE-4D62967E0E02}"/>
    <dgm:cxn modelId="{203785D3-BA03-4B39-98C2-9D6FB273796B}" srcId="{6CF37124-3CBF-493A-990E-ACA7E4AF4E8C}" destId="{0C9FE06A-0B50-463D-A41E-31B6238E5A78}" srcOrd="3" destOrd="0" parTransId="{902C2C8A-1259-45A0-9C60-145A5A4315D3}" sibTransId="{F8B60103-585C-4C19-98D3-225B63002EE1}"/>
    <dgm:cxn modelId="{17E7701D-BB91-4233-AD6A-75DF87FBDE9C}" type="presOf" srcId="{717721B8-672C-4317-BFA2-A44C9A131956}" destId="{97EAEB72-E67D-470E-BFD0-5BE3DBB52791}" srcOrd="0" destOrd="0" presId="urn:microsoft.com/office/officeart/2005/8/layout/hierarchy3"/>
    <dgm:cxn modelId="{FA0341B6-D5CB-4E9B-9DD9-ACE8BCA0FB2B}" srcId="{916AE131-E8B8-4E2F-9488-E307B21C7340}" destId="{E4CB8264-F8B0-48A5-9FE7-7A580D94A4CE}" srcOrd="2" destOrd="0" parTransId="{5731AF03-5914-47F4-A558-83FD8C3D9AC3}" sibTransId="{9B3E2B82-2BBA-4369-BF02-347D99485CF0}"/>
    <dgm:cxn modelId="{E031F68D-5EF5-4A19-92EC-EDF21E00F13C}" srcId="{E3B4E13B-25AA-4A65-8A42-597273E2C1B6}" destId="{916AE131-E8B8-4E2F-9488-E307B21C7340}" srcOrd="2" destOrd="0" parTransId="{CB19933A-35F8-4A73-9BB9-EC04812624E0}" sibTransId="{0BDD6595-92A0-4DCB-92B8-FED0A341274B}"/>
    <dgm:cxn modelId="{55AE8FB9-0632-43BC-961B-80C0C54E38F5}" type="presOf" srcId="{8A9C979B-6C48-4CEC-80D6-B19A815CFE01}" destId="{4A27486B-6220-4E6E-A725-943882144D6D}" srcOrd="0" destOrd="0" presId="urn:microsoft.com/office/officeart/2005/8/layout/hierarchy3"/>
    <dgm:cxn modelId="{95498978-00DC-413B-8407-217F6875586B}" type="presOf" srcId="{4B778458-9900-4D9C-A431-1D6348032E00}" destId="{3F8B2F35-DE43-4410-B1CB-DBCAB9105505}" srcOrd="1" destOrd="0" presId="urn:microsoft.com/office/officeart/2005/8/layout/hierarchy3"/>
    <dgm:cxn modelId="{501D3B59-7D3A-444C-8476-A1CC85270933}" srcId="{4B778458-9900-4D9C-A431-1D6348032E00}" destId="{2682B64F-5C70-4E51-8496-AF5E4319AF76}" srcOrd="0" destOrd="0" parTransId="{56F3923C-2A9B-4A70-AC17-3A5A154FB5D1}" sibTransId="{A7BCC442-B647-445B-8992-EB72241623F3}"/>
    <dgm:cxn modelId="{98CA5CBA-1872-42DC-96C4-E8442BC98AB2}" srcId="{6CF37124-3CBF-493A-990E-ACA7E4AF4E8C}" destId="{17586311-B06F-437C-9A95-BC32381301A3}" srcOrd="1" destOrd="0" parTransId="{28636E14-1CF2-4EC2-A5DF-644D532540C8}" sibTransId="{D30301B4-F94C-4A5B-B363-56BBD5043171}"/>
    <dgm:cxn modelId="{66A21147-4701-4193-8C0D-ED1B076C37F4}" srcId="{4B778458-9900-4D9C-A431-1D6348032E00}" destId="{C8582DE9-2EB3-490A-ACE2-5D13E8A93CE9}" srcOrd="2" destOrd="0" parTransId="{3115D2E5-D52B-4DB2-90BD-F3F9F85D3EBE}" sibTransId="{0943A488-DDAE-4CE6-B65B-95CDDB7D15A4}"/>
    <dgm:cxn modelId="{59201259-E6A4-41EA-A680-5F4DE2747C3A}" type="presOf" srcId="{3E0CA253-97FF-4271-9CCF-2D4A168E1D03}" destId="{08056A7D-C347-44BB-8775-B16BDB41C4AE}" srcOrd="0" destOrd="0" presId="urn:microsoft.com/office/officeart/2005/8/layout/hierarchy3"/>
    <dgm:cxn modelId="{91AD0DCA-D3CB-4FD9-9F61-D59B4E06CF66}" type="presOf" srcId="{CA69C6F6-3E05-4016-A507-F422F2F35E68}" destId="{C8DB7E94-912C-4D61-A962-5876E3B14949}" srcOrd="0" destOrd="0" presId="urn:microsoft.com/office/officeart/2005/8/layout/hierarchy3"/>
    <dgm:cxn modelId="{C85088EF-385E-4BD4-ACD4-6BF1D0B1F047}" srcId="{4B778458-9900-4D9C-A431-1D6348032E00}" destId="{046E9C1F-C35F-411C-8CCA-F651D44BA012}" srcOrd="3" destOrd="0" parTransId="{8A9C979B-6C48-4CEC-80D6-B19A815CFE01}" sibTransId="{9AE3AE7D-4C80-469D-A551-9A7696C8E039}"/>
    <dgm:cxn modelId="{F62C229D-E089-4A2A-BE4B-DD189E2E9006}" srcId="{B5CC551C-00EA-4DDF-AE1A-66A7C7515AD3}" destId="{717721B8-672C-4317-BFA2-A44C9A131956}" srcOrd="1" destOrd="0" parTransId="{EBE85828-C02F-480E-9F11-66A227721847}" sibTransId="{684D57EA-B168-486C-96E7-0B7E3DF09BBD}"/>
    <dgm:cxn modelId="{9BE96EBE-4ABD-40AE-BCE3-11B34410BA49}" type="presOf" srcId="{286B6F0A-2602-4108-B602-098A7521BA61}" destId="{96DFF9AA-30B8-4796-A4F2-843406E0A9CB}" srcOrd="0" destOrd="0" presId="urn:microsoft.com/office/officeart/2005/8/layout/hierarchy3"/>
    <dgm:cxn modelId="{B7EE74A3-F4B6-42CC-8674-2BA3EA5E1699}" type="presOf" srcId="{BBA1DB78-B177-419F-BBF4-ABBAF20F600E}" destId="{E67D94D0-014E-4AA1-9384-EF2DB293BDE4}" srcOrd="0" destOrd="0" presId="urn:microsoft.com/office/officeart/2005/8/layout/hierarchy3"/>
    <dgm:cxn modelId="{08995516-584D-4620-A85C-3EAA3398AEFE}" type="presOf" srcId="{368D808C-4B49-448C-AF6C-FD8A91931964}" destId="{98A7D354-3849-4A14-AC6D-EA35C5601F08}" srcOrd="0" destOrd="0" presId="urn:microsoft.com/office/officeart/2005/8/layout/hierarchy3"/>
    <dgm:cxn modelId="{5D357598-CFEB-4F73-951F-4D4BBCB24949}" type="presOf" srcId="{888F9E79-DB87-42E3-B907-53E6275FCECE}" destId="{60CCAB03-2E2A-4F8F-90D5-5821B5B4F73B}" srcOrd="0" destOrd="0" presId="urn:microsoft.com/office/officeart/2005/8/layout/hierarchy3"/>
    <dgm:cxn modelId="{07B52ECC-3899-43B8-B18C-257380A627A7}" srcId="{B5CC551C-00EA-4DDF-AE1A-66A7C7515AD3}" destId="{7CD70E60-5A1E-41A3-86E7-7130112DF713}" srcOrd="3" destOrd="0" parTransId="{20D4FC18-5A95-4B6E-A896-04820B2279D9}" sibTransId="{3E1BD7F0-B9CD-4207-BC8F-BF4722630367}"/>
    <dgm:cxn modelId="{3BAF8F66-5B5E-4D3B-84E0-3E753BE40DAD}" srcId="{6CF37124-3CBF-493A-990E-ACA7E4AF4E8C}" destId="{3E0CA253-97FF-4271-9CCF-2D4A168E1D03}" srcOrd="2" destOrd="0" parTransId="{BBA1DB78-B177-419F-BBF4-ABBAF20F600E}" sibTransId="{69076747-31B3-4091-BE41-4B839B2DC30F}"/>
    <dgm:cxn modelId="{25FD637F-E400-4C93-AFEE-C7D47682F07D}" type="presOf" srcId="{C8582DE9-2EB3-490A-ACE2-5D13E8A93CE9}" destId="{6B2CA289-1190-465F-8FFD-4D2EEDBBAC3E}" srcOrd="0" destOrd="0" presId="urn:microsoft.com/office/officeart/2005/8/layout/hierarchy3"/>
    <dgm:cxn modelId="{943295D8-DEA4-4F04-8B08-98146B02997D}" type="presOf" srcId="{B82D61B4-CAC3-415F-94B6-E8B1F6E0D541}" destId="{7A1D4840-00FE-4F88-BD8E-A1A72580ECE3}" srcOrd="0" destOrd="0" presId="urn:microsoft.com/office/officeart/2005/8/layout/hierarchy3"/>
    <dgm:cxn modelId="{84E9D578-4BF2-4392-8AB8-703C6510CCAB}" type="presOf" srcId="{17586311-B06F-437C-9A95-BC32381301A3}" destId="{832799FB-F999-4233-9147-819FB9AF629C}" srcOrd="0" destOrd="0" presId="urn:microsoft.com/office/officeart/2005/8/layout/hierarchy3"/>
    <dgm:cxn modelId="{BFE2136F-CD45-47AC-A9DA-C228F82F62C8}" srcId="{E3B4E13B-25AA-4A65-8A42-597273E2C1B6}" destId="{4B778458-9900-4D9C-A431-1D6348032E00}" srcOrd="0" destOrd="0" parTransId="{59D4D5CF-A0B5-4F7D-B8F9-AE3F91078B1F}" sibTransId="{A19C9893-6030-46E1-BBCA-EAB6E6C1EC60}"/>
    <dgm:cxn modelId="{9F0BEF11-B87E-4BEA-8608-CB9E46DFEDDC}" type="presOf" srcId="{E4CB8264-F8B0-48A5-9FE7-7A580D94A4CE}" destId="{D7E93E12-CFFE-4DD5-81BB-4D385F487295}" srcOrd="0" destOrd="0" presId="urn:microsoft.com/office/officeart/2005/8/layout/hierarchy3"/>
    <dgm:cxn modelId="{CB312AD5-AB71-4269-8CEB-24660225E44C}" type="presOf" srcId="{56F3923C-2A9B-4A70-AC17-3A5A154FB5D1}" destId="{585F0736-7161-4F8E-AF69-5900CA7EEC0D}" srcOrd="0" destOrd="0" presId="urn:microsoft.com/office/officeart/2005/8/layout/hierarchy3"/>
    <dgm:cxn modelId="{C6D6D822-479E-4B97-8E63-DA3B19610472}" type="presOf" srcId="{E3B4E13B-25AA-4A65-8A42-597273E2C1B6}" destId="{E559C02D-3585-4FE6-B034-BA7CA6CCD889}" srcOrd="0" destOrd="0" presId="urn:microsoft.com/office/officeart/2005/8/layout/hierarchy3"/>
    <dgm:cxn modelId="{6699806F-4754-4061-8034-100AC38B414D}" type="presOf" srcId="{046E9C1F-C35F-411C-8CCA-F651D44BA012}" destId="{07D048C0-31AA-4EDA-8446-5769CC4C4FFA}" srcOrd="0" destOrd="0" presId="urn:microsoft.com/office/officeart/2005/8/layout/hierarchy3"/>
    <dgm:cxn modelId="{F2AD89E6-28D4-47DA-9EC8-41232F403910}" srcId="{B5CC551C-00EA-4DDF-AE1A-66A7C7515AD3}" destId="{D8C26047-8B27-461A-863E-70C1567F35BC}" srcOrd="2" destOrd="0" parTransId="{CCC406E9-F36A-4CA0-B7AC-5C7CDC5B612D}" sibTransId="{89A1FBD1-1CEF-4FAC-9A5B-D1440BD35381}"/>
    <dgm:cxn modelId="{3966B5AE-53C1-4E65-9B34-B05DE70DB48B}" srcId="{E3B4E13B-25AA-4A65-8A42-597273E2C1B6}" destId="{B5CC551C-00EA-4DDF-AE1A-66A7C7515AD3}" srcOrd="3" destOrd="0" parTransId="{70CDB24B-8D97-4461-841E-B71D145AD80D}" sibTransId="{E312A1AA-2777-4044-9E95-5296FB4DC4E5}"/>
    <dgm:cxn modelId="{0CA78C3C-990F-4B4C-A7EB-68FAC7B7F6D1}" srcId="{6CF37124-3CBF-493A-990E-ACA7E4AF4E8C}" destId="{B63A7EC3-F274-41EA-B501-7DB8179BD680}" srcOrd="0" destOrd="0" parTransId="{3CDE8F26-3B81-400D-82BC-D0B335A4E496}" sibTransId="{15A001F4-097D-4711-9F9D-C3BD3B9EFE6D}"/>
    <dgm:cxn modelId="{71FBE461-4624-4C14-BDAE-718A3BC04BE8}" type="presOf" srcId="{2682B64F-5C70-4E51-8496-AF5E4319AF76}" destId="{28693CD0-526F-45DA-82E7-F589E43DC7EF}" srcOrd="0" destOrd="0" presId="urn:microsoft.com/office/officeart/2005/8/layout/hierarchy3"/>
    <dgm:cxn modelId="{2485D1E4-D6AC-4125-B9F6-3AE391F508D7}" srcId="{E3B4E13B-25AA-4A65-8A42-597273E2C1B6}" destId="{6CF37124-3CBF-493A-990E-ACA7E4AF4E8C}" srcOrd="1" destOrd="0" parTransId="{CF38077E-125E-46A7-AA9E-49A5A5B399A3}" sibTransId="{F9FA0B1B-751C-4268-84B9-F93003E81B9E}"/>
    <dgm:cxn modelId="{B393A893-C354-46DF-8FB3-2F2D6FF3C846}" srcId="{4B778458-9900-4D9C-A431-1D6348032E00}" destId="{B82ABA9B-9AC0-4A00-A520-1EA3CAED0C0F}" srcOrd="1" destOrd="0" parTransId="{368D808C-4B49-448C-AF6C-FD8A91931964}" sibTransId="{6D757BA1-FC50-4C54-9E4D-7754964EB533}"/>
    <dgm:cxn modelId="{EADEB838-ECF3-417B-B17B-0D91E493B36D}" type="presOf" srcId="{4821784D-99F0-4E62-AF98-6CF7F7D6499F}" destId="{492EE893-2E4B-4CF0-85C8-525B20A29D5D}" srcOrd="0" destOrd="0" presId="urn:microsoft.com/office/officeart/2005/8/layout/hierarchy3"/>
    <dgm:cxn modelId="{7F03CFA9-743A-4BE0-AA59-46945B8D36FC}" srcId="{4B778458-9900-4D9C-A431-1D6348032E00}" destId="{CA69C6F6-3E05-4016-A507-F422F2F35E68}" srcOrd="4" destOrd="0" parTransId="{286B6F0A-2602-4108-B602-098A7521BA61}" sibTransId="{2D9CC64C-4F82-4FE7-B33B-A404F215D794}"/>
    <dgm:cxn modelId="{E6676BA5-5895-4F7D-9776-91A065D1C979}" type="presOf" srcId="{BCC380DA-5887-4329-ACB8-97373F111B80}" destId="{40C60EED-6705-47F6-B4DE-8C2874225117}" srcOrd="0" destOrd="0" presId="urn:microsoft.com/office/officeart/2005/8/layout/hierarchy3"/>
    <dgm:cxn modelId="{D509704E-96BE-4F00-87A9-C21E11CCFFE3}" type="presOf" srcId="{916AE131-E8B8-4E2F-9488-E307B21C7340}" destId="{A845D276-71DD-4781-AD96-E0C79156BAED}" srcOrd="1" destOrd="0" presId="urn:microsoft.com/office/officeart/2005/8/layout/hierarchy3"/>
    <dgm:cxn modelId="{D8F79E21-6F8A-4D13-AE2A-EBFF609567CB}" type="presOf" srcId="{3CDE8F26-3B81-400D-82BC-D0B335A4E496}" destId="{F5E8F64F-674B-4D2D-9054-D52879BBB58A}" srcOrd="0" destOrd="0" presId="urn:microsoft.com/office/officeart/2005/8/layout/hierarchy3"/>
    <dgm:cxn modelId="{17EB93D9-07F5-43F9-94AA-3684CDB3582E}" type="presOf" srcId="{20D4FC18-5A95-4B6E-A896-04820B2279D9}" destId="{41A1B870-9DBA-4940-A657-549309B9AB22}" srcOrd="0" destOrd="0" presId="urn:microsoft.com/office/officeart/2005/8/layout/hierarchy3"/>
    <dgm:cxn modelId="{B341A945-051F-4288-865F-80C13AF0A531}" type="presOf" srcId="{EBE85828-C02F-480E-9F11-66A227721847}" destId="{0211128A-E640-445F-9F5E-C18A14770A5E}" srcOrd="0" destOrd="0" presId="urn:microsoft.com/office/officeart/2005/8/layout/hierarchy3"/>
    <dgm:cxn modelId="{83C5C3D2-2C5B-4107-BA12-B8E0F3190661}" type="presOf" srcId="{6CF37124-3CBF-493A-990E-ACA7E4AF4E8C}" destId="{F7F61951-C7AB-4475-9947-049CC92320CB}" srcOrd="0" destOrd="0" presId="urn:microsoft.com/office/officeart/2005/8/layout/hierarchy3"/>
    <dgm:cxn modelId="{2D2D4AB3-4CFB-44D2-9EB7-79D11B7F77FC}" type="presOf" srcId="{7F12A26C-F58D-4C76-AC31-3757A8C4BF89}" destId="{1BAFE27B-249E-4327-97B5-4D3685416B36}" srcOrd="0" destOrd="0" presId="urn:microsoft.com/office/officeart/2005/8/layout/hierarchy3"/>
    <dgm:cxn modelId="{F98381A6-2B3F-42FD-A833-93C840DD7E70}" type="presOf" srcId="{0C9FE06A-0B50-463D-A41E-31B6238E5A78}" destId="{77D95176-E6D6-4951-935E-2E93A3CDAFD7}" srcOrd="0" destOrd="0" presId="urn:microsoft.com/office/officeart/2005/8/layout/hierarchy3"/>
    <dgm:cxn modelId="{4AC73A92-68FC-481E-B39B-202EFB7480CD}" type="presOf" srcId="{4B778458-9900-4D9C-A431-1D6348032E00}" destId="{2B61041A-0423-46C4-8FAE-64BFE934118B}" srcOrd="0" destOrd="0" presId="urn:microsoft.com/office/officeart/2005/8/layout/hierarchy3"/>
    <dgm:cxn modelId="{E1CC547C-758F-4200-BCD3-833302635DBB}" type="presOf" srcId="{F62CE1C0-76F1-4F3A-87C8-18B7234477B6}" destId="{018442FA-8886-4576-982D-404575A08F23}" srcOrd="0" destOrd="0" presId="urn:microsoft.com/office/officeart/2005/8/layout/hierarchy3"/>
    <dgm:cxn modelId="{6CF22ABC-4B02-4C7A-9E6B-B55A7A3FDADF}" type="presOf" srcId="{5731AF03-5914-47F4-A558-83FD8C3D9AC3}" destId="{A31D859D-0193-4505-A4A1-41E76A76C11F}" srcOrd="0" destOrd="0" presId="urn:microsoft.com/office/officeart/2005/8/layout/hierarchy3"/>
    <dgm:cxn modelId="{EDCC57A2-75E4-43A8-BCCE-6A4467FED23B}" type="presOf" srcId="{B5CC551C-00EA-4DDF-AE1A-66A7C7515AD3}" destId="{438AE9B0-A5CB-493F-B33C-E400FA9D9B7A}" srcOrd="0" destOrd="0" presId="urn:microsoft.com/office/officeart/2005/8/layout/hierarchy3"/>
    <dgm:cxn modelId="{D965C153-F5FB-4C68-8855-A720629A77DA}" srcId="{B5CC551C-00EA-4DDF-AE1A-66A7C7515AD3}" destId="{B82D61B4-CAC3-415F-94B6-E8B1F6E0D541}" srcOrd="0" destOrd="0" parTransId="{BCC380DA-5887-4329-ACB8-97373F111B80}" sibTransId="{268991B7-DD51-4269-8624-27A43B281CFE}"/>
    <dgm:cxn modelId="{886717D2-6A91-404E-AF05-541E595BD0C9}" type="presOf" srcId="{B63A7EC3-F274-41EA-B501-7DB8179BD680}" destId="{B685539C-BDB9-40A0-8135-F93056C86D1A}" srcOrd="0" destOrd="0" presId="urn:microsoft.com/office/officeart/2005/8/layout/hierarchy3"/>
    <dgm:cxn modelId="{A8B34883-E648-4F1A-94C5-695742FE35DE}" type="presOf" srcId="{6CF37124-3CBF-493A-990E-ACA7E4AF4E8C}" destId="{18CEDBA7-7692-4219-ADA3-A28CACC80F1B}" srcOrd="1" destOrd="0" presId="urn:microsoft.com/office/officeart/2005/8/layout/hierarchy3"/>
    <dgm:cxn modelId="{A7DBEBD7-E91C-4AAC-A62E-734E65FF0E57}" type="presOf" srcId="{28636E14-1CF2-4EC2-A5DF-644D532540C8}" destId="{E7854F02-8569-4DC2-8A2E-11D373F2F859}" srcOrd="0" destOrd="0" presId="urn:microsoft.com/office/officeart/2005/8/layout/hierarchy3"/>
    <dgm:cxn modelId="{EB5FF424-63B2-4E89-A74D-5F59FFC2AC32}" type="presOf" srcId="{B82ABA9B-9AC0-4A00-A520-1EA3CAED0C0F}" destId="{D4F40396-12F8-4697-8968-2DA6D17266A4}" srcOrd="0" destOrd="0" presId="urn:microsoft.com/office/officeart/2005/8/layout/hierarchy3"/>
    <dgm:cxn modelId="{AF07127E-F23B-4778-9F45-252ADE4334D2}" type="presParOf" srcId="{E559C02D-3585-4FE6-B034-BA7CA6CCD889}" destId="{FF68F681-6568-4A7D-8EB7-85D5B24979D5}" srcOrd="0" destOrd="0" presId="urn:microsoft.com/office/officeart/2005/8/layout/hierarchy3"/>
    <dgm:cxn modelId="{97FE7D10-4414-4A97-A947-B155626BEE69}" type="presParOf" srcId="{FF68F681-6568-4A7D-8EB7-85D5B24979D5}" destId="{DA85FB04-DDA3-442B-A2AD-02E809BA9AE9}" srcOrd="0" destOrd="0" presId="urn:microsoft.com/office/officeart/2005/8/layout/hierarchy3"/>
    <dgm:cxn modelId="{815FF44B-8A69-4FFE-8825-A1086F7E34F9}" type="presParOf" srcId="{DA85FB04-DDA3-442B-A2AD-02E809BA9AE9}" destId="{2B61041A-0423-46C4-8FAE-64BFE934118B}" srcOrd="0" destOrd="0" presId="urn:microsoft.com/office/officeart/2005/8/layout/hierarchy3"/>
    <dgm:cxn modelId="{7CA88BF1-CCD3-4C6A-849F-589D357A7DB3}" type="presParOf" srcId="{DA85FB04-DDA3-442B-A2AD-02E809BA9AE9}" destId="{3F8B2F35-DE43-4410-B1CB-DBCAB9105505}" srcOrd="1" destOrd="0" presId="urn:microsoft.com/office/officeart/2005/8/layout/hierarchy3"/>
    <dgm:cxn modelId="{0A14170E-5DD4-4627-A160-44CDB9CE437E}" type="presParOf" srcId="{FF68F681-6568-4A7D-8EB7-85D5B24979D5}" destId="{603B08C8-2738-4615-B932-11BAFB3766EA}" srcOrd="1" destOrd="0" presId="urn:microsoft.com/office/officeart/2005/8/layout/hierarchy3"/>
    <dgm:cxn modelId="{CF2ED951-F832-448D-84C3-435948F664C3}" type="presParOf" srcId="{603B08C8-2738-4615-B932-11BAFB3766EA}" destId="{585F0736-7161-4F8E-AF69-5900CA7EEC0D}" srcOrd="0" destOrd="0" presId="urn:microsoft.com/office/officeart/2005/8/layout/hierarchy3"/>
    <dgm:cxn modelId="{669D0727-B090-4E10-B4C9-2BA2DFBA571E}" type="presParOf" srcId="{603B08C8-2738-4615-B932-11BAFB3766EA}" destId="{28693CD0-526F-45DA-82E7-F589E43DC7EF}" srcOrd="1" destOrd="0" presId="urn:microsoft.com/office/officeart/2005/8/layout/hierarchy3"/>
    <dgm:cxn modelId="{5CE4F072-104F-44AF-B678-ACC380E5A7FC}" type="presParOf" srcId="{603B08C8-2738-4615-B932-11BAFB3766EA}" destId="{98A7D354-3849-4A14-AC6D-EA35C5601F08}" srcOrd="2" destOrd="0" presId="urn:microsoft.com/office/officeart/2005/8/layout/hierarchy3"/>
    <dgm:cxn modelId="{13F76A39-7066-4FD8-99DE-D3FDDC94BDE3}" type="presParOf" srcId="{603B08C8-2738-4615-B932-11BAFB3766EA}" destId="{D4F40396-12F8-4697-8968-2DA6D17266A4}" srcOrd="3" destOrd="0" presId="urn:microsoft.com/office/officeart/2005/8/layout/hierarchy3"/>
    <dgm:cxn modelId="{7EA9AFC3-6D92-4F87-866D-1AC35152CF55}" type="presParOf" srcId="{603B08C8-2738-4615-B932-11BAFB3766EA}" destId="{A6C720A5-EAF1-4FD0-AD1E-5B0B7D3B25D3}" srcOrd="4" destOrd="0" presId="urn:microsoft.com/office/officeart/2005/8/layout/hierarchy3"/>
    <dgm:cxn modelId="{6419F572-0547-46D0-B0BD-10524E31A355}" type="presParOf" srcId="{603B08C8-2738-4615-B932-11BAFB3766EA}" destId="{6B2CA289-1190-465F-8FFD-4D2EEDBBAC3E}" srcOrd="5" destOrd="0" presId="urn:microsoft.com/office/officeart/2005/8/layout/hierarchy3"/>
    <dgm:cxn modelId="{DA637A10-F068-4227-93DD-BC349EF86160}" type="presParOf" srcId="{603B08C8-2738-4615-B932-11BAFB3766EA}" destId="{4A27486B-6220-4E6E-A725-943882144D6D}" srcOrd="6" destOrd="0" presId="urn:microsoft.com/office/officeart/2005/8/layout/hierarchy3"/>
    <dgm:cxn modelId="{CC2BA9DB-8C9F-449A-B4A5-955482855656}" type="presParOf" srcId="{603B08C8-2738-4615-B932-11BAFB3766EA}" destId="{07D048C0-31AA-4EDA-8446-5769CC4C4FFA}" srcOrd="7" destOrd="0" presId="urn:microsoft.com/office/officeart/2005/8/layout/hierarchy3"/>
    <dgm:cxn modelId="{56CC4E97-C6DD-4287-8A83-DF12B2CB39F8}" type="presParOf" srcId="{603B08C8-2738-4615-B932-11BAFB3766EA}" destId="{96DFF9AA-30B8-4796-A4F2-843406E0A9CB}" srcOrd="8" destOrd="0" presId="urn:microsoft.com/office/officeart/2005/8/layout/hierarchy3"/>
    <dgm:cxn modelId="{A9404B47-76E4-4C62-B0F9-331FD521E3E2}" type="presParOf" srcId="{603B08C8-2738-4615-B932-11BAFB3766EA}" destId="{C8DB7E94-912C-4D61-A962-5876E3B14949}" srcOrd="9" destOrd="0" presId="urn:microsoft.com/office/officeart/2005/8/layout/hierarchy3"/>
    <dgm:cxn modelId="{1B485179-523F-46A1-A2AF-FE79CFFFF1FC}" type="presParOf" srcId="{E559C02D-3585-4FE6-B034-BA7CA6CCD889}" destId="{C31EA8B8-87C5-41C2-B57A-E397536815A4}" srcOrd="1" destOrd="0" presId="urn:microsoft.com/office/officeart/2005/8/layout/hierarchy3"/>
    <dgm:cxn modelId="{24E388B9-7712-44D6-8134-CBF2A1F3EFDD}" type="presParOf" srcId="{C31EA8B8-87C5-41C2-B57A-E397536815A4}" destId="{CABC71C7-B0D7-4E7E-8FAB-A2C94118C0D4}" srcOrd="0" destOrd="0" presId="urn:microsoft.com/office/officeart/2005/8/layout/hierarchy3"/>
    <dgm:cxn modelId="{F0DCE9B0-E48F-4FAA-A057-D6A738784990}" type="presParOf" srcId="{CABC71C7-B0D7-4E7E-8FAB-A2C94118C0D4}" destId="{F7F61951-C7AB-4475-9947-049CC92320CB}" srcOrd="0" destOrd="0" presId="urn:microsoft.com/office/officeart/2005/8/layout/hierarchy3"/>
    <dgm:cxn modelId="{68B82912-979F-4141-BD45-56D48BE173A3}" type="presParOf" srcId="{CABC71C7-B0D7-4E7E-8FAB-A2C94118C0D4}" destId="{18CEDBA7-7692-4219-ADA3-A28CACC80F1B}" srcOrd="1" destOrd="0" presId="urn:microsoft.com/office/officeart/2005/8/layout/hierarchy3"/>
    <dgm:cxn modelId="{4A52421A-1826-494B-AEE8-2727ADEEB8F2}" type="presParOf" srcId="{C31EA8B8-87C5-41C2-B57A-E397536815A4}" destId="{D4B99D80-2108-4D1E-9A5A-B0B1440601E7}" srcOrd="1" destOrd="0" presId="urn:microsoft.com/office/officeart/2005/8/layout/hierarchy3"/>
    <dgm:cxn modelId="{B85ABE79-8510-435C-8817-51140DE9A5DB}" type="presParOf" srcId="{D4B99D80-2108-4D1E-9A5A-B0B1440601E7}" destId="{F5E8F64F-674B-4D2D-9054-D52879BBB58A}" srcOrd="0" destOrd="0" presId="urn:microsoft.com/office/officeart/2005/8/layout/hierarchy3"/>
    <dgm:cxn modelId="{F4C03790-B418-4C18-BF7F-0587BC581FF0}" type="presParOf" srcId="{D4B99D80-2108-4D1E-9A5A-B0B1440601E7}" destId="{B685539C-BDB9-40A0-8135-F93056C86D1A}" srcOrd="1" destOrd="0" presId="urn:microsoft.com/office/officeart/2005/8/layout/hierarchy3"/>
    <dgm:cxn modelId="{6CFBA165-E8B9-4F0B-AB25-951DC8AB8C32}" type="presParOf" srcId="{D4B99D80-2108-4D1E-9A5A-B0B1440601E7}" destId="{E7854F02-8569-4DC2-8A2E-11D373F2F859}" srcOrd="2" destOrd="0" presId="urn:microsoft.com/office/officeart/2005/8/layout/hierarchy3"/>
    <dgm:cxn modelId="{32ECF9B1-98EA-4937-B4A6-E87C0E9DF0A2}" type="presParOf" srcId="{D4B99D80-2108-4D1E-9A5A-B0B1440601E7}" destId="{832799FB-F999-4233-9147-819FB9AF629C}" srcOrd="3" destOrd="0" presId="urn:microsoft.com/office/officeart/2005/8/layout/hierarchy3"/>
    <dgm:cxn modelId="{9FD9FE3E-B744-4529-A532-8EFC53615563}" type="presParOf" srcId="{D4B99D80-2108-4D1E-9A5A-B0B1440601E7}" destId="{E67D94D0-014E-4AA1-9384-EF2DB293BDE4}" srcOrd="4" destOrd="0" presId="urn:microsoft.com/office/officeart/2005/8/layout/hierarchy3"/>
    <dgm:cxn modelId="{605D1037-BF84-401C-A18D-2AF68F9D0E46}" type="presParOf" srcId="{D4B99D80-2108-4D1E-9A5A-B0B1440601E7}" destId="{08056A7D-C347-44BB-8775-B16BDB41C4AE}" srcOrd="5" destOrd="0" presId="urn:microsoft.com/office/officeart/2005/8/layout/hierarchy3"/>
    <dgm:cxn modelId="{CAEADD36-C447-4445-AA50-9AC3542D6A60}" type="presParOf" srcId="{D4B99D80-2108-4D1E-9A5A-B0B1440601E7}" destId="{90A4A3CB-9E46-49A4-8985-ADA6DE4C3246}" srcOrd="6" destOrd="0" presId="urn:microsoft.com/office/officeart/2005/8/layout/hierarchy3"/>
    <dgm:cxn modelId="{91E17FE1-4E40-4E7A-A501-8FF0A67072E3}" type="presParOf" srcId="{D4B99D80-2108-4D1E-9A5A-B0B1440601E7}" destId="{77D95176-E6D6-4951-935E-2E93A3CDAFD7}" srcOrd="7" destOrd="0" presId="urn:microsoft.com/office/officeart/2005/8/layout/hierarchy3"/>
    <dgm:cxn modelId="{967951D1-27FC-440B-8CED-3BEA29454A1D}" type="presParOf" srcId="{E559C02D-3585-4FE6-B034-BA7CA6CCD889}" destId="{E396E61D-AE89-4F52-AA05-400443CFF8DD}" srcOrd="2" destOrd="0" presId="urn:microsoft.com/office/officeart/2005/8/layout/hierarchy3"/>
    <dgm:cxn modelId="{5D2C17AD-F072-49A3-8636-C9CA6857EBF9}" type="presParOf" srcId="{E396E61D-AE89-4F52-AA05-400443CFF8DD}" destId="{03879361-449D-4CBB-BD62-0D438E07CDB0}" srcOrd="0" destOrd="0" presId="urn:microsoft.com/office/officeart/2005/8/layout/hierarchy3"/>
    <dgm:cxn modelId="{3AB1271B-4C9F-4365-A8A7-AC39D2B12F2B}" type="presParOf" srcId="{03879361-449D-4CBB-BD62-0D438E07CDB0}" destId="{DDFCA5B9-1076-468F-89AC-FEA77E3B7628}" srcOrd="0" destOrd="0" presId="urn:microsoft.com/office/officeart/2005/8/layout/hierarchy3"/>
    <dgm:cxn modelId="{88148FC1-50A3-44BA-9C5A-7B3CC3D9A784}" type="presParOf" srcId="{03879361-449D-4CBB-BD62-0D438E07CDB0}" destId="{A845D276-71DD-4781-AD96-E0C79156BAED}" srcOrd="1" destOrd="0" presId="urn:microsoft.com/office/officeart/2005/8/layout/hierarchy3"/>
    <dgm:cxn modelId="{965038A8-8375-4612-A4B0-2C9B8106F4FA}" type="presParOf" srcId="{E396E61D-AE89-4F52-AA05-400443CFF8DD}" destId="{7FB19CA7-1859-4937-9B4D-4ED919112F7A}" srcOrd="1" destOrd="0" presId="urn:microsoft.com/office/officeart/2005/8/layout/hierarchy3"/>
    <dgm:cxn modelId="{0A11F768-19C2-4A51-8C3C-8C314AD47BCA}" type="presParOf" srcId="{7FB19CA7-1859-4937-9B4D-4ED919112F7A}" destId="{1BAFE27B-249E-4327-97B5-4D3685416B36}" srcOrd="0" destOrd="0" presId="urn:microsoft.com/office/officeart/2005/8/layout/hierarchy3"/>
    <dgm:cxn modelId="{A022686F-39D1-4E8B-B45B-1D9DEB38F460}" type="presParOf" srcId="{7FB19CA7-1859-4937-9B4D-4ED919112F7A}" destId="{492EE893-2E4B-4CF0-85C8-525B20A29D5D}" srcOrd="1" destOrd="0" presId="urn:microsoft.com/office/officeart/2005/8/layout/hierarchy3"/>
    <dgm:cxn modelId="{9F02AB6E-CD9E-4835-BCF2-A68E628AFB3F}" type="presParOf" srcId="{7FB19CA7-1859-4937-9B4D-4ED919112F7A}" destId="{018442FA-8886-4576-982D-404575A08F23}" srcOrd="2" destOrd="0" presId="urn:microsoft.com/office/officeart/2005/8/layout/hierarchy3"/>
    <dgm:cxn modelId="{BD9D6D68-D0CF-41C4-9F9F-28775E9909FD}" type="presParOf" srcId="{7FB19CA7-1859-4937-9B4D-4ED919112F7A}" destId="{60CCAB03-2E2A-4F8F-90D5-5821B5B4F73B}" srcOrd="3" destOrd="0" presId="urn:microsoft.com/office/officeart/2005/8/layout/hierarchy3"/>
    <dgm:cxn modelId="{C457B646-A083-41FB-96E0-6BFD4E016820}" type="presParOf" srcId="{7FB19CA7-1859-4937-9B4D-4ED919112F7A}" destId="{A31D859D-0193-4505-A4A1-41E76A76C11F}" srcOrd="4" destOrd="0" presId="urn:microsoft.com/office/officeart/2005/8/layout/hierarchy3"/>
    <dgm:cxn modelId="{926AF08D-BC99-4D50-BAD5-FF34C57EB08E}" type="presParOf" srcId="{7FB19CA7-1859-4937-9B4D-4ED919112F7A}" destId="{D7E93E12-CFFE-4DD5-81BB-4D385F487295}" srcOrd="5" destOrd="0" presId="urn:microsoft.com/office/officeart/2005/8/layout/hierarchy3"/>
    <dgm:cxn modelId="{28AF4F70-9327-4F43-A639-1B6F863C928B}" type="presParOf" srcId="{E559C02D-3585-4FE6-B034-BA7CA6CCD889}" destId="{A1663363-823E-45A1-AB58-8938FF8C44D5}" srcOrd="3" destOrd="0" presId="urn:microsoft.com/office/officeart/2005/8/layout/hierarchy3"/>
    <dgm:cxn modelId="{2DDA6A3E-EE12-4861-B4C5-99A82D005C29}" type="presParOf" srcId="{A1663363-823E-45A1-AB58-8938FF8C44D5}" destId="{3A6D4D78-750D-427B-981B-527FAC2F0509}" srcOrd="0" destOrd="0" presId="urn:microsoft.com/office/officeart/2005/8/layout/hierarchy3"/>
    <dgm:cxn modelId="{202C8B49-50E7-4E0D-B2BC-2DF155EF302E}" type="presParOf" srcId="{3A6D4D78-750D-427B-981B-527FAC2F0509}" destId="{438AE9B0-A5CB-493F-B33C-E400FA9D9B7A}" srcOrd="0" destOrd="0" presId="urn:microsoft.com/office/officeart/2005/8/layout/hierarchy3"/>
    <dgm:cxn modelId="{906A7384-8BAE-4691-862E-9291F52FA832}" type="presParOf" srcId="{3A6D4D78-750D-427B-981B-527FAC2F0509}" destId="{03B80E78-4696-45BC-BDC5-6D9CE8CCD740}" srcOrd="1" destOrd="0" presId="urn:microsoft.com/office/officeart/2005/8/layout/hierarchy3"/>
    <dgm:cxn modelId="{E690B92D-7BB2-48BA-B26B-6C235E51498E}" type="presParOf" srcId="{A1663363-823E-45A1-AB58-8938FF8C44D5}" destId="{E46FAD30-A7DB-427D-A512-28EF68B0CA0B}" srcOrd="1" destOrd="0" presId="urn:microsoft.com/office/officeart/2005/8/layout/hierarchy3"/>
    <dgm:cxn modelId="{6F0CA9C8-2223-4FD6-9CC4-E97F9FBBB8F4}" type="presParOf" srcId="{E46FAD30-A7DB-427D-A512-28EF68B0CA0B}" destId="{40C60EED-6705-47F6-B4DE-8C2874225117}" srcOrd="0" destOrd="0" presId="urn:microsoft.com/office/officeart/2005/8/layout/hierarchy3"/>
    <dgm:cxn modelId="{81446C9D-F475-4F93-A18C-F6CE322F0C22}" type="presParOf" srcId="{E46FAD30-A7DB-427D-A512-28EF68B0CA0B}" destId="{7A1D4840-00FE-4F88-BD8E-A1A72580ECE3}" srcOrd="1" destOrd="0" presId="urn:microsoft.com/office/officeart/2005/8/layout/hierarchy3"/>
    <dgm:cxn modelId="{955DA272-7584-4C18-8853-CB2C3F33563F}" type="presParOf" srcId="{E46FAD30-A7DB-427D-A512-28EF68B0CA0B}" destId="{0211128A-E640-445F-9F5E-C18A14770A5E}" srcOrd="2" destOrd="0" presId="urn:microsoft.com/office/officeart/2005/8/layout/hierarchy3"/>
    <dgm:cxn modelId="{2D8AA93D-89AE-4589-BF2E-3CB4B625702B}" type="presParOf" srcId="{E46FAD30-A7DB-427D-A512-28EF68B0CA0B}" destId="{97EAEB72-E67D-470E-BFD0-5BE3DBB52791}" srcOrd="3" destOrd="0" presId="urn:microsoft.com/office/officeart/2005/8/layout/hierarchy3"/>
    <dgm:cxn modelId="{29EC2B26-EE5B-4BB1-B13B-A232EA73CF30}" type="presParOf" srcId="{E46FAD30-A7DB-427D-A512-28EF68B0CA0B}" destId="{024D13B1-730C-46E6-ADEF-39A265C16D23}" srcOrd="4" destOrd="0" presId="urn:microsoft.com/office/officeart/2005/8/layout/hierarchy3"/>
    <dgm:cxn modelId="{25A6282C-2CD7-44D8-A31D-658E9E71C7A2}" type="presParOf" srcId="{E46FAD30-A7DB-427D-A512-28EF68B0CA0B}" destId="{0D7CE18F-41E1-4BFD-B42E-ECCC416AF6EC}" srcOrd="5" destOrd="0" presId="urn:microsoft.com/office/officeart/2005/8/layout/hierarchy3"/>
    <dgm:cxn modelId="{2A7D4BAB-1936-4F30-B5D0-7CE4938BF36B}" type="presParOf" srcId="{E46FAD30-A7DB-427D-A512-28EF68B0CA0B}" destId="{41A1B870-9DBA-4940-A657-549309B9AB22}" srcOrd="6" destOrd="0" presId="urn:microsoft.com/office/officeart/2005/8/layout/hierarchy3"/>
    <dgm:cxn modelId="{691C91C7-F3A5-4BBD-8D4C-0529E9E5AC3B}" type="presParOf" srcId="{E46FAD30-A7DB-427D-A512-28EF68B0CA0B}" destId="{F1A8A271-0802-4860-8104-9D8FD1878118}"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0638AF-371C-4987-BD08-CF060AD0A6D9}" type="doc">
      <dgm:prSet loTypeId="urn:microsoft.com/office/officeart/2005/8/layout/orgChart1" loCatId="hierarchy" qsTypeId="urn:microsoft.com/office/officeart/2005/8/quickstyle/simple1" qsCatId="simple" csTypeId="urn:microsoft.com/office/officeart/2005/8/colors/accent1_2" csCatId="accent1" phldr="1"/>
      <dgm:spPr/>
    </dgm:pt>
    <dgm:pt modelId="{BBC839F6-DAA4-49BA-89AC-A611F6B21833}">
      <dgm:prSet custT="1"/>
      <dgm:spPr>
        <a:solidFill>
          <a:srgbClr val="C00000"/>
        </a:solidFill>
        <a:ln>
          <a:solidFill>
            <a:schemeClr val="tx2"/>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rPr>
            <a:t>DEAD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rPr>
            <a:t>178</a:t>
          </a:r>
        </a:p>
      </dgm:t>
    </dgm:pt>
    <dgm:pt modelId="{32B16035-DA49-4944-A7F4-A34F8B73C4E7}" type="parTrans" cxnId="{3716F63E-3904-47C5-B56D-DC91BFBE077F}">
      <dgm:prSet/>
      <dgm:spPr/>
      <dgm:t>
        <a:bodyPr/>
        <a:lstStyle/>
        <a:p>
          <a:endParaRPr lang="en-US"/>
        </a:p>
      </dgm:t>
    </dgm:pt>
    <dgm:pt modelId="{41D0AD6A-927D-4E59-8522-0D347427617F}" type="sibTrans" cxnId="{3716F63E-3904-47C5-B56D-DC91BFBE077F}">
      <dgm:prSet/>
      <dgm:spPr/>
      <dgm:t>
        <a:bodyPr/>
        <a:lstStyle/>
        <a:p>
          <a:endParaRPr lang="en-US"/>
        </a:p>
      </dgm:t>
    </dgm:pt>
    <dgm:pt modelId="{F6841B2D-9134-4A97-B6A5-0E66FFD5EDF9}">
      <dgm:prSet/>
      <dgm:spPr>
        <a:solidFill>
          <a:srgbClr val="92D05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rPr>
            <a:t>Methadone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rPr>
            <a:t>N=72</a:t>
          </a:r>
        </a:p>
      </dgm:t>
    </dgm:pt>
    <dgm:pt modelId="{1180603C-D3E7-425D-AEC8-BE53F75C8FD3}" type="parTrans" cxnId="{C476CB07-2B21-4284-9181-E61AE4385101}">
      <dgm:prSet/>
      <dgm:spPr/>
      <dgm:t>
        <a:bodyPr/>
        <a:lstStyle/>
        <a:p>
          <a:endParaRPr lang="en-US"/>
        </a:p>
      </dgm:t>
    </dgm:pt>
    <dgm:pt modelId="{FACDC955-9477-47D1-A29B-AA56814BDFC8}" type="sibTrans" cxnId="{C476CB07-2B21-4284-9181-E61AE4385101}">
      <dgm:prSet/>
      <dgm:spPr/>
      <dgm:t>
        <a:bodyPr/>
        <a:lstStyle/>
        <a:p>
          <a:endParaRPr lang="en-US"/>
        </a:p>
      </dgm:t>
    </dgm:pt>
    <dgm:pt modelId="{DAE97354-63C9-422D-B720-93297154E262}">
      <dgm:prSet/>
      <dgm:spPr>
        <a:solidFill>
          <a:schemeClr val="accent1">
            <a:lumMod val="75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rPr>
            <a:t>Cardiac </a:t>
          </a:r>
          <a:br>
            <a:rPr kumimoji="0" lang="en-US" b="0" i="0" u="none" strike="noStrike" cap="none" normalizeH="0" baseline="0" dirty="0" smtClean="0">
              <a:ln>
                <a:noFill/>
              </a:ln>
              <a:solidFill>
                <a:schemeClr val="tx1"/>
              </a:solidFill>
              <a:effectLst/>
              <a:latin typeface="Arial" pitchFamily="34" charset="0"/>
            </a:rPr>
          </a:br>
          <a:r>
            <a:rPr kumimoji="0" lang="en-US" b="0" i="0" u="none" strike="noStrike" cap="none" normalizeH="0" baseline="0" dirty="0" smtClean="0">
              <a:ln>
                <a:noFill/>
              </a:ln>
              <a:solidFill>
                <a:schemeClr val="tx1"/>
              </a:solidFill>
              <a:effectLst/>
              <a:latin typeface="Arial" pitchFamily="34" charset="0"/>
            </a:rPr>
            <a:t>23%</a:t>
          </a:r>
        </a:p>
      </dgm:t>
    </dgm:pt>
    <dgm:pt modelId="{035DA039-092F-4728-BB35-FD9DFADDF28F}" type="parTrans" cxnId="{485E6349-60C1-4415-AA6F-B7A73E9AE029}">
      <dgm:prSet/>
      <dgm:spPr/>
      <dgm:t>
        <a:bodyPr/>
        <a:lstStyle/>
        <a:p>
          <a:endParaRPr lang="en-US"/>
        </a:p>
      </dgm:t>
    </dgm:pt>
    <dgm:pt modelId="{1A310C9D-E1CA-407E-9E55-2BBDC643740E}" type="sibTrans" cxnId="{485E6349-60C1-4415-AA6F-B7A73E9AE029}">
      <dgm:prSet/>
      <dgm:spPr/>
      <dgm:t>
        <a:bodyPr/>
        <a:lstStyle/>
        <a:p>
          <a:endParaRPr lang="en-US"/>
        </a:p>
      </dgm:t>
    </dgm:pt>
    <dgm:pt modelId="{86C3AE74-2FA7-45EA-8194-B506A3D4462E}">
      <dgm:prSet/>
      <dgm:spPr>
        <a:solidFill>
          <a:srgbClr val="009999"/>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rPr>
            <a:t>No </a:t>
          </a:r>
          <a:br>
            <a:rPr kumimoji="0" lang="en-US" b="0" i="0" u="none" strike="noStrike" cap="none" normalizeH="0" baseline="0" dirty="0" smtClean="0">
              <a:ln>
                <a:noFill/>
              </a:ln>
              <a:solidFill>
                <a:schemeClr val="tx1"/>
              </a:solidFill>
              <a:effectLst/>
              <a:latin typeface="Arial" pitchFamily="34" charset="0"/>
            </a:rPr>
          </a:br>
          <a:r>
            <a:rPr kumimoji="0" lang="en-US" b="0" i="0" u="none" strike="noStrike" cap="none" normalizeH="0" baseline="0" dirty="0" smtClean="0">
              <a:ln>
                <a:noFill/>
              </a:ln>
              <a:solidFill>
                <a:schemeClr val="tx1"/>
              </a:solidFill>
              <a:effectLst/>
              <a:latin typeface="Arial" pitchFamily="34" charset="0"/>
            </a:rPr>
            <a:t>Cardiac </a:t>
          </a:r>
          <a:br>
            <a:rPr kumimoji="0" lang="en-US" b="0" i="0" u="none" strike="noStrike" cap="none" normalizeH="0" baseline="0" dirty="0" smtClean="0">
              <a:ln>
                <a:noFill/>
              </a:ln>
              <a:solidFill>
                <a:schemeClr val="tx1"/>
              </a:solidFill>
              <a:effectLst/>
              <a:latin typeface="Arial" pitchFamily="34" charset="0"/>
            </a:rPr>
          </a:br>
          <a:r>
            <a:rPr kumimoji="0" lang="en-US" b="0" i="0" u="none" strike="noStrike" cap="none" normalizeH="0" baseline="0" dirty="0" smtClean="0">
              <a:ln>
                <a:noFill/>
              </a:ln>
              <a:solidFill>
                <a:schemeClr val="tx1"/>
              </a:solidFill>
              <a:effectLst/>
              <a:latin typeface="Arial" pitchFamily="34" charset="0"/>
            </a:rPr>
            <a:t>77%</a:t>
          </a:r>
        </a:p>
      </dgm:t>
    </dgm:pt>
    <dgm:pt modelId="{E89D883B-62DA-47E7-B4DF-4A26CA382E20}" type="parTrans" cxnId="{B2E8A9B3-048A-4063-AF3F-450594D3FB7E}">
      <dgm:prSet/>
      <dgm:spPr/>
      <dgm:t>
        <a:bodyPr/>
        <a:lstStyle/>
        <a:p>
          <a:endParaRPr lang="en-US"/>
        </a:p>
      </dgm:t>
    </dgm:pt>
    <dgm:pt modelId="{E493E9FF-2DC3-41CD-B1E4-081B17599AE0}" type="sibTrans" cxnId="{B2E8A9B3-048A-4063-AF3F-450594D3FB7E}">
      <dgm:prSet/>
      <dgm:spPr/>
      <dgm:t>
        <a:bodyPr/>
        <a:lstStyle/>
        <a:p>
          <a:endParaRPr lang="en-US"/>
        </a:p>
      </dgm:t>
    </dgm:pt>
    <dgm:pt modelId="{D572CE80-1FF1-4D7A-895D-93D2A08B07D9}">
      <dgm:prSet/>
      <dgm:spPr>
        <a:solidFill>
          <a:srgbClr val="92D05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rPr>
            <a:t>No </a:t>
          </a:r>
          <a:br>
            <a:rPr kumimoji="0" lang="en-US" b="0" i="0" u="none" strike="noStrike" cap="none" normalizeH="0" baseline="0" dirty="0" smtClean="0">
              <a:ln>
                <a:noFill/>
              </a:ln>
              <a:solidFill>
                <a:schemeClr val="tx1"/>
              </a:solidFill>
              <a:effectLst/>
              <a:latin typeface="Arial" pitchFamily="34" charset="0"/>
            </a:rPr>
          </a:br>
          <a:r>
            <a:rPr kumimoji="0" lang="en-US" b="0" i="0" u="none" strike="noStrike" cap="none" normalizeH="0" baseline="0" dirty="0" smtClean="0">
              <a:ln>
                <a:noFill/>
              </a:ln>
              <a:solidFill>
                <a:schemeClr val="tx1"/>
              </a:solidFill>
              <a:effectLst/>
              <a:latin typeface="Arial" pitchFamily="34" charset="0"/>
            </a:rPr>
            <a:t>Methadone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rPr>
            <a:t>N=106</a:t>
          </a:r>
        </a:p>
      </dgm:t>
    </dgm:pt>
    <dgm:pt modelId="{96E3E8EE-6A01-49AA-95FC-4794D75C727F}" type="parTrans" cxnId="{77830629-87C4-4E9C-975E-1E3C6B0F7231}">
      <dgm:prSet/>
      <dgm:spPr/>
      <dgm:t>
        <a:bodyPr/>
        <a:lstStyle/>
        <a:p>
          <a:endParaRPr lang="en-US"/>
        </a:p>
      </dgm:t>
    </dgm:pt>
    <dgm:pt modelId="{CA130A6A-6B40-4AB0-80E0-D31A5CD16D0B}" type="sibTrans" cxnId="{77830629-87C4-4E9C-975E-1E3C6B0F7231}">
      <dgm:prSet/>
      <dgm:spPr/>
      <dgm:t>
        <a:bodyPr/>
        <a:lstStyle/>
        <a:p>
          <a:endParaRPr lang="en-US"/>
        </a:p>
      </dgm:t>
    </dgm:pt>
    <dgm:pt modelId="{FC2D11B3-B98A-4C2B-A1AF-B17D6A0C3D26}">
      <dgm:prSet/>
      <dgm:spPr>
        <a:solidFill>
          <a:schemeClr val="accent1">
            <a:lumMod val="75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rPr>
            <a:t>Cardiac </a:t>
          </a:r>
          <a:br>
            <a:rPr kumimoji="0" lang="en-US" b="0" i="0" u="none" strike="noStrike" cap="none" normalizeH="0" baseline="0" dirty="0" smtClean="0">
              <a:ln>
                <a:noFill/>
              </a:ln>
              <a:solidFill>
                <a:schemeClr val="tx1"/>
              </a:solidFill>
              <a:effectLst/>
              <a:latin typeface="Arial" pitchFamily="34" charset="0"/>
            </a:rPr>
          </a:br>
          <a:r>
            <a:rPr kumimoji="0" lang="en-US" b="0" i="0" u="none" strike="noStrike" cap="none" normalizeH="0" baseline="0" dirty="0" smtClean="0">
              <a:ln>
                <a:noFill/>
              </a:ln>
              <a:solidFill>
                <a:schemeClr val="tx1"/>
              </a:solidFill>
              <a:effectLst/>
              <a:latin typeface="Arial" pitchFamily="34" charset="0"/>
            </a:rPr>
            <a:t>60%</a:t>
          </a:r>
        </a:p>
      </dgm:t>
    </dgm:pt>
    <dgm:pt modelId="{C8586796-DD99-4B4B-A7E1-F6CC90AF1BFA}" type="parTrans" cxnId="{BAA60198-3C1D-4A54-84D1-B3155D7CB32C}">
      <dgm:prSet/>
      <dgm:spPr/>
      <dgm:t>
        <a:bodyPr/>
        <a:lstStyle/>
        <a:p>
          <a:endParaRPr lang="en-US"/>
        </a:p>
      </dgm:t>
    </dgm:pt>
    <dgm:pt modelId="{EA5F1AEF-16F4-4A52-A337-D9D600261E16}" type="sibTrans" cxnId="{BAA60198-3C1D-4A54-84D1-B3155D7CB32C}">
      <dgm:prSet/>
      <dgm:spPr/>
      <dgm:t>
        <a:bodyPr/>
        <a:lstStyle/>
        <a:p>
          <a:endParaRPr lang="en-US"/>
        </a:p>
      </dgm:t>
    </dgm:pt>
    <dgm:pt modelId="{211D2591-38B6-450B-A964-71ECB671CEE3}">
      <dgm:prSet/>
      <dgm:spPr>
        <a:solidFill>
          <a:srgbClr val="009999"/>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rPr>
            <a:t>No </a:t>
          </a:r>
          <a:br>
            <a:rPr kumimoji="0" lang="en-US" b="0" i="0" u="none" strike="noStrike" cap="none" normalizeH="0" baseline="0" dirty="0" smtClean="0">
              <a:ln>
                <a:noFill/>
              </a:ln>
              <a:solidFill>
                <a:schemeClr val="tx1"/>
              </a:solidFill>
              <a:effectLst/>
              <a:latin typeface="Arial" pitchFamily="34" charset="0"/>
            </a:rPr>
          </a:br>
          <a:r>
            <a:rPr kumimoji="0" lang="en-US" b="0" i="0" u="none" strike="noStrike" cap="none" normalizeH="0" baseline="0" dirty="0" smtClean="0">
              <a:ln>
                <a:noFill/>
              </a:ln>
              <a:solidFill>
                <a:schemeClr val="tx1"/>
              </a:solidFill>
              <a:effectLst/>
              <a:latin typeface="Arial" pitchFamily="34" charset="0"/>
            </a:rPr>
            <a:t>Cardiac</a:t>
          </a:r>
          <a:br>
            <a:rPr kumimoji="0" lang="en-US" b="0" i="0" u="none" strike="noStrike" cap="none" normalizeH="0" baseline="0" dirty="0" smtClean="0">
              <a:ln>
                <a:noFill/>
              </a:ln>
              <a:solidFill>
                <a:schemeClr val="tx1"/>
              </a:solidFill>
              <a:effectLst/>
              <a:latin typeface="Arial" pitchFamily="34" charset="0"/>
            </a:rPr>
          </a:br>
          <a:r>
            <a:rPr kumimoji="0" lang="en-US" b="0" i="0" u="none" strike="noStrike" cap="none" normalizeH="0" baseline="0" dirty="0" smtClean="0">
              <a:ln>
                <a:noFill/>
              </a:ln>
              <a:solidFill>
                <a:schemeClr val="tx1"/>
              </a:solidFill>
              <a:effectLst/>
              <a:latin typeface="Arial" pitchFamily="34" charset="0"/>
            </a:rPr>
            <a:t>40%</a:t>
          </a:r>
        </a:p>
      </dgm:t>
    </dgm:pt>
    <dgm:pt modelId="{0DFE2502-4AF6-47A8-8A53-4FAA66BF7BB3}" type="parTrans" cxnId="{6FC4F3FF-8261-476D-BF11-DFE8247C5AF7}">
      <dgm:prSet/>
      <dgm:spPr/>
      <dgm:t>
        <a:bodyPr/>
        <a:lstStyle/>
        <a:p>
          <a:endParaRPr lang="en-US"/>
        </a:p>
      </dgm:t>
    </dgm:pt>
    <dgm:pt modelId="{28E05BC9-1494-4933-A002-7E78405A413D}" type="sibTrans" cxnId="{6FC4F3FF-8261-476D-BF11-DFE8247C5AF7}">
      <dgm:prSet/>
      <dgm:spPr/>
      <dgm:t>
        <a:bodyPr/>
        <a:lstStyle/>
        <a:p>
          <a:endParaRPr lang="en-US"/>
        </a:p>
      </dgm:t>
    </dgm:pt>
    <dgm:pt modelId="{41B9BBC0-0580-4527-A9B9-B0ED62CABBD7}" type="pres">
      <dgm:prSet presAssocID="{FD0638AF-371C-4987-BD08-CF060AD0A6D9}" presName="hierChild1" presStyleCnt="0">
        <dgm:presLayoutVars>
          <dgm:orgChart val="1"/>
          <dgm:chPref val="1"/>
          <dgm:dir/>
          <dgm:animOne val="branch"/>
          <dgm:animLvl val="lvl"/>
          <dgm:resizeHandles/>
        </dgm:presLayoutVars>
      </dgm:prSet>
      <dgm:spPr/>
    </dgm:pt>
    <dgm:pt modelId="{FB010287-500C-4E19-9C5E-95DA0DCE3697}" type="pres">
      <dgm:prSet presAssocID="{BBC839F6-DAA4-49BA-89AC-A611F6B21833}" presName="hierRoot1" presStyleCnt="0">
        <dgm:presLayoutVars>
          <dgm:hierBranch/>
        </dgm:presLayoutVars>
      </dgm:prSet>
      <dgm:spPr/>
    </dgm:pt>
    <dgm:pt modelId="{612263FC-36E7-4B64-A42A-B39C7FDF8661}" type="pres">
      <dgm:prSet presAssocID="{BBC839F6-DAA4-49BA-89AC-A611F6B21833}" presName="rootComposite1" presStyleCnt="0"/>
      <dgm:spPr/>
    </dgm:pt>
    <dgm:pt modelId="{2BD111FD-0733-47EB-AF0D-B5AE1920AEAB}" type="pres">
      <dgm:prSet presAssocID="{BBC839F6-DAA4-49BA-89AC-A611F6B21833}" presName="rootText1" presStyleLbl="node0" presStyleIdx="0" presStyleCnt="1">
        <dgm:presLayoutVars>
          <dgm:chPref val="3"/>
        </dgm:presLayoutVars>
      </dgm:prSet>
      <dgm:spPr/>
      <dgm:t>
        <a:bodyPr/>
        <a:lstStyle/>
        <a:p>
          <a:endParaRPr lang="en-US"/>
        </a:p>
      </dgm:t>
    </dgm:pt>
    <dgm:pt modelId="{61F0EDF4-82C9-469B-BF34-6B7230E7F2D2}" type="pres">
      <dgm:prSet presAssocID="{BBC839F6-DAA4-49BA-89AC-A611F6B21833}" presName="rootConnector1" presStyleLbl="node1" presStyleIdx="0" presStyleCnt="0"/>
      <dgm:spPr/>
      <dgm:t>
        <a:bodyPr/>
        <a:lstStyle/>
        <a:p>
          <a:endParaRPr lang="en-US"/>
        </a:p>
      </dgm:t>
    </dgm:pt>
    <dgm:pt modelId="{99980F9E-A556-4213-BE43-6D5BCFF67379}" type="pres">
      <dgm:prSet presAssocID="{BBC839F6-DAA4-49BA-89AC-A611F6B21833}" presName="hierChild2" presStyleCnt="0"/>
      <dgm:spPr/>
    </dgm:pt>
    <dgm:pt modelId="{EA336DB8-F57A-4B64-9B98-D82A65FC50A7}" type="pres">
      <dgm:prSet presAssocID="{1180603C-D3E7-425D-AEC8-BE53F75C8FD3}" presName="Name35" presStyleLbl="parChTrans1D2" presStyleIdx="0" presStyleCnt="2"/>
      <dgm:spPr/>
      <dgm:t>
        <a:bodyPr/>
        <a:lstStyle/>
        <a:p>
          <a:endParaRPr lang="en-US"/>
        </a:p>
      </dgm:t>
    </dgm:pt>
    <dgm:pt modelId="{44BB9C82-ED03-4630-BA67-A43313EBD6EA}" type="pres">
      <dgm:prSet presAssocID="{F6841B2D-9134-4A97-B6A5-0E66FFD5EDF9}" presName="hierRoot2" presStyleCnt="0">
        <dgm:presLayoutVars>
          <dgm:hierBranch/>
        </dgm:presLayoutVars>
      </dgm:prSet>
      <dgm:spPr/>
    </dgm:pt>
    <dgm:pt modelId="{706A7793-A474-4733-93C2-4F32B8A5B3FE}" type="pres">
      <dgm:prSet presAssocID="{F6841B2D-9134-4A97-B6A5-0E66FFD5EDF9}" presName="rootComposite" presStyleCnt="0"/>
      <dgm:spPr/>
    </dgm:pt>
    <dgm:pt modelId="{B5C62771-C43D-4EBA-B979-6945D36E4F9D}" type="pres">
      <dgm:prSet presAssocID="{F6841B2D-9134-4A97-B6A5-0E66FFD5EDF9}" presName="rootText" presStyleLbl="node2" presStyleIdx="0" presStyleCnt="2">
        <dgm:presLayoutVars>
          <dgm:chPref val="3"/>
        </dgm:presLayoutVars>
      </dgm:prSet>
      <dgm:spPr/>
      <dgm:t>
        <a:bodyPr/>
        <a:lstStyle/>
        <a:p>
          <a:endParaRPr lang="en-US"/>
        </a:p>
      </dgm:t>
    </dgm:pt>
    <dgm:pt modelId="{D76C7733-79B3-4E12-B7A7-97CEA691DE51}" type="pres">
      <dgm:prSet presAssocID="{F6841B2D-9134-4A97-B6A5-0E66FFD5EDF9}" presName="rootConnector" presStyleLbl="node2" presStyleIdx="0" presStyleCnt="2"/>
      <dgm:spPr/>
      <dgm:t>
        <a:bodyPr/>
        <a:lstStyle/>
        <a:p>
          <a:endParaRPr lang="en-US"/>
        </a:p>
      </dgm:t>
    </dgm:pt>
    <dgm:pt modelId="{CF077B5A-317B-43CD-9C2F-6F77F2304AA8}" type="pres">
      <dgm:prSet presAssocID="{F6841B2D-9134-4A97-B6A5-0E66FFD5EDF9}" presName="hierChild4" presStyleCnt="0"/>
      <dgm:spPr/>
    </dgm:pt>
    <dgm:pt modelId="{2C2DF984-DA74-4359-86E2-012533C3FCD4}" type="pres">
      <dgm:prSet presAssocID="{035DA039-092F-4728-BB35-FD9DFADDF28F}" presName="Name35" presStyleLbl="parChTrans1D3" presStyleIdx="0" presStyleCnt="4"/>
      <dgm:spPr/>
      <dgm:t>
        <a:bodyPr/>
        <a:lstStyle/>
        <a:p>
          <a:endParaRPr lang="en-US"/>
        </a:p>
      </dgm:t>
    </dgm:pt>
    <dgm:pt modelId="{C89FEB76-A7F2-4135-AC58-4EC69F8C67F6}" type="pres">
      <dgm:prSet presAssocID="{DAE97354-63C9-422D-B720-93297154E262}" presName="hierRoot2" presStyleCnt="0">
        <dgm:presLayoutVars>
          <dgm:hierBranch val="r"/>
        </dgm:presLayoutVars>
      </dgm:prSet>
      <dgm:spPr/>
    </dgm:pt>
    <dgm:pt modelId="{668E0049-CD95-4251-AC80-2D1584432506}" type="pres">
      <dgm:prSet presAssocID="{DAE97354-63C9-422D-B720-93297154E262}" presName="rootComposite" presStyleCnt="0"/>
      <dgm:spPr/>
    </dgm:pt>
    <dgm:pt modelId="{A089A59F-7E78-4D26-A518-1A540C1C7C54}" type="pres">
      <dgm:prSet presAssocID="{DAE97354-63C9-422D-B720-93297154E262}" presName="rootText" presStyleLbl="node3" presStyleIdx="0" presStyleCnt="4">
        <dgm:presLayoutVars>
          <dgm:chPref val="3"/>
        </dgm:presLayoutVars>
      </dgm:prSet>
      <dgm:spPr/>
      <dgm:t>
        <a:bodyPr/>
        <a:lstStyle/>
        <a:p>
          <a:endParaRPr lang="en-US"/>
        </a:p>
      </dgm:t>
    </dgm:pt>
    <dgm:pt modelId="{5C503C58-F657-4ABB-B6A6-3A1FE24FA3A2}" type="pres">
      <dgm:prSet presAssocID="{DAE97354-63C9-422D-B720-93297154E262}" presName="rootConnector" presStyleLbl="node3" presStyleIdx="0" presStyleCnt="4"/>
      <dgm:spPr/>
      <dgm:t>
        <a:bodyPr/>
        <a:lstStyle/>
        <a:p>
          <a:endParaRPr lang="en-US"/>
        </a:p>
      </dgm:t>
    </dgm:pt>
    <dgm:pt modelId="{5A315A35-55D4-4CCC-B1BE-42E91C95DEE9}" type="pres">
      <dgm:prSet presAssocID="{DAE97354-63C9-422D-B720-93297154E262}" presName="hierChild4" presStyleCnt="0"/>
      <dgm:spPr/>
    </dgm:pt>
    <dgm:pt modelId="{F6ED111A-CB5B-4ED8-A2FA-27C113014A18}" type="pres">
      <dgm:prSet presAssocID="{DAE97354-63C9-422D-B720-93297154E262}" presName="hierChild5" presStyleCnt="0"/>
      <dgm:spPr/>
    </dgm:pt>
    <dgm:pt modelId="{D52FFE72-BD72-4063-8023-7DF6DDA267F0}" type="pres">
      <dgm:prSet presAssocID="{E89D883B-62DA-47E7-B4DF-4A26CA382E20}" presName="Name35" presStyleLbl="parChTrans1D3" presStyleIdx="1" presStyleCnt="4"/>
      <dgm:spPr/>
      <dgm:t>
        <a:bodyPr/>
        <a:lstStyle/>
        <a:p>
          <a:endParaRPr lang="en-US"/>
        </a:p>
      </dgm:t>
    </dgm:pt>
    <dgm:pt modelId="{8A119722-8B72-4767-93B6-AB3FD39D490A}" type="pres">
      <dgm:prSet presAssocID="{86C3AE74-2FA7-45EA-8194-B506A3D4462E}" presName="hierRoot2" presStyleCnt="0">
        <dgm:presLayoutVars>
          <dgm:hierBranch val="r"/>
        </dgm:presLayoutVars>
      </dgm:prSet>
      <dgm:spPr/>
    </dgm:pt>
    <dgm:pt modelId="{3BDADC87-A17C-4F73-8E3C-63383A62838C}" type="pres">
      <dgm:prSet presAssocID="{86C3AE74-2FA7-45EA-8194-B506A3D4462E}" presName="rootComposite" presStyleCnt="0"/>
      <dgm:spPr/>
    </dgm:pt>
    <dgm:pt modelId="{43A2D6BE-F722-4554-B052-E98BB972B15A}" type="pres">
      <dgm:prSet presAssocID="{86C3AE74-2FA7-45EA-8194-B506A3D4462E}" presName="rootText" presStyleLbl="node3" presStyleIdx="1" presStyleCnt="4">
        <dgm:presLayoutVars>
          <dgm:chPref val="3"/>
        </dgm:presLayoutVars>
      </dgm:prSet>
      <dgm:spPr/>
      <dgm:t>
        <a:bodyPr/>
        <a:lstStyle/>
        <a:p>
          <a:endParaRPr lang="en-US"/>
        </a:p>
      </dgm:t>
    </dgm:pt>
    <dgm:pt modelId="{AD2CAC68-BF67-4111-8DE5-05C6D80EC424}" type="pres">
      <dgm:prSet presAssocID="{86C3AE74-2FA7-45EA-8194-B506A3D4462E}" presName="rootConnector" presStyleLbl="node3" presStyleIdx="1" presStyleCnt="4"/>
      <dgm:spPr/>
      <dgm:t>
        <a:bodyPr/>
        <a:lstStyle/>
        <a:p>
          <a:endParaRPr lang="en-US"/>
        </a:p>
      </dgm:t>
    </dgm:pt>
    <dgm:pt modelId="{ABC62D17-2741-471D-8E39-ED5383A86EC0}" type="pres">
      <dgm:prSet presAssocID="{86C3AE74-2FA7-45EA-8194-B506A3D4462E}" presName="hierChild4" presStyleCnt="0"/>
      <dgm:spPr/>
    </dgm:pt>
    <dgm:pt modelId="{105F0F30-509C-4EA7-A7EC-DA33D2F3CB3F}" type="pres">
      <dgm:prSet presAssocID="{86C3AE74-2FA7-45EA-8194-B506A3D4462E}" presName="hierChild5" presStyleCnt="0"/>
      <dgm:spPr/>
    </dgm:pt>
    <dgm:pt modelId="{352C439E-D230-45BC-9775-879B8B94E778}" type="pres">
      <dgm:prSet presAssocID="{F6841B2D-9134-4A97-B6A5-0E66FFD5EDF9}" presName="hierChild5" presStyleCnt="0"/>
      <dgm:spPr/>
    </dgm:pt>
    <dgm:pt modelId="{9EAD6858-FF0F-40B2-B25A-833BC54B6A1F}" type="pres">
      <dgm:prSet presAssocID="{96E3E8EE-6A01-49AA-95FC-4794D75C727F}" presName="Name35" presStyleLbl="parChTrans1D2" presStyleIdx="1" presStyleCnt="2"/>
      <dgm:spPr/>
      <dgm:t>
        <a:bodyPr/>
        <a:lstStyle/>
        <a:p>
          <a:endParaRPr lang="en-US"/>
        </a:p>
      </dgm:t>
    </dgm:pt>
    <dgm:pt modelId="{A583F1EA-DD95-4E63-884F-A1FB83F0EED0}" type="pres">
      <dgm:prSet presAssocID="{D572CE80-1FF1-4D7A-895D-93D2A08B07D9}" presName="hierRoot2" presStyleCnt="0">
        <dgm:presLayoutVars>
          <dgm:hierBranch/>
        </dgm:presLayoutVars>
      </dgm:prSet>
      <dgm:spPr/>
    </dgm:pt>
    <dgm:pt modelId="{9ABF7957-BCE0-403B-845E-76DEE31CFED3}" type="pres">
      <dgm:prSet presAssocID="{D572CE80-1FF1-4D7A-895D-93D2A08B07D9}" presName="rootComposite" presStyleCnt="0"/>
      <dgm:spPr/>
    </dgm:pt>
    <dgm:pt modelId="{2C37197F-0696-4D45-91DC-6AFC8DA8DD36}" type="pres">
      <dgm:prSet presAssocID="{D572CE80-1FF1-4D7A-895D-93D2A08B07D9}" presName="rootText" presStyleLbl="node2" presStyleIdx="1" presStyleCnt="2">
        <dgm:presLayoutVars>
          <dgm:chPref val="3"/>
        </dgm:presLayoutVars>
      </dgm:prSet>
      <dgm:spPr/>
      <dgm:t>
        <a:bodyPr/>
        <a:lstStyle/>
        <a:p>
          <a:endParaRPr lang="en-US"/>
        </a:p>
      </dgm:t>
    </dgm:pt>
    <dgm:pt modelId="{1B3840AA-A163-4C76-9202-CD11CF15A2D9}" type="pres">
      <dgm:prSet presAssocID="{D572CE80-1FF1-4D7A-895D-93D2A08B07D9}" presName="rootConnector" presStyleLbl="node2" presStyleIdx="1" presStyleCnt="2"/>
      <dgm:spPr/>
      <dgm:t>
        <a:bodyPr/>
        <a:lstStyle/>
        <a:p>
          <a:endParaRPr lang="en-US"/>
        </a:p>
      </dgm:t>
    </dgm:pt>
    <dgm:pt modelId="{E609EB87-6DED-4373-A974-7A7D977B7A97}" type="pres">
      <dgm:prSet presAssocID="{D572CE80-1FF1-4D7A-895D-93D2A08B07D9}" presName="hierChild4" presStyleCnt="0"/>
      <dgm:spPr/>
    </dgm:pt>
    <dgm:pt modelId="{AF73A372-4CAD-4CA9-869B-3A8A8040389B}" type="pres">
      <dgm:prSet presAssocID="{C8586796-DD99-4B4B-A7E1-F6CC90AF1BFA}" presName="Name35" presStyleLbl="parChTrans1D3" presStyleIdx="2" presStyleCnt="4"/>
      <dgm:spPr/>
      <dgm:t>
        <a:bodyPr/>
        <a:lstStyle/>
        <a:p>
          <a:endParaRPr lang="en-US"/>
        </a:p>
      </dgm:t>
    </dgm:pt>
    <dgm:pt modelId="{FE56F51B-9002-4FAB-B26A-EFF230C37B86}" type="pres">
      <dgm:prSet presAssocID="{FC2D11B3-B98A-4C2B-A1AF-B17D6A0C3D26}" presName="hierRoot2" presStyleCnt="0">
        <dgm:presLayoutVars>
          <dgm:hierBranch val="r"/>
        </dgm:presLayoutVars>
      </dgm:prSet>
      <dgm:spPr/>
    </dgm:pt>
    <dgm:pt modelId="{7CB655FC-B3FF-4F28-A41A-5A256104D94A}" type="pres">
      <dgm:prSet presAssocID="{FC2D11B3-B98A-4C2B-A1AF-B17D6A0C3D26}" presName="rootComposite" presStyleCnt="0"/>
      <dgm:spPr/>
    </dgm:pt>
    <dgm:pt modelId="{27C8B746-E501-4E17-AC54-CD32E80E332B}" type="pres">
      <dgm:prSet presAssocID="{FC2D11B3-B98A-4C2B-A1AF-B17D6A0C3D26}" presName="rootText" presStyleLbl="node3" presStyleIdx="2" presStyleCnt="4">
        <dgm:presLayoutVars>
          <dgm:chPref val="3"/>
        </dgm:presLayoutVars>
      </dgm:prSet>
      <dgm:spPr/>
      <dgm:t>
        <a:bodyPr/>
        <a:lstStyle/>
        <a:p>
          <a:endParaRPr lang="en-US"/>
        </a:p>
      </dgm:t>
    </dgm:pt>
    <dgm:pt modelId="{14476C85-FDB3-4AE3-92CC-79A686D6D5D2}" type="pres">
      <dgm:prSet presAssocID="{FC2D11B3-B98A-4C2B-A1AF-B17D6A0C3D26}" presName="rootConnector" presStyleLbl="node3" presStyleIdx="2" presStyleCnt="4"/>
      <dgm:spPr/>
      <dgm:t>
        <a:bodyPr/>
        <a:lstStyle/>
        <a:p>
          <a:endParaRPr lang="en-US"/>
        </a:p>
      </dgm:t>
    </dgm:pt>
    <dgm:pt modelId="{71EC3164-390F-4A2C-A3B6-C9FF632F7BEE}" type="pres">
      <dgm:prSet presAssocID="{FC2D11B3-B98A-4C2B-A1AF-B17D6A0C3D26}" presName="hierChild4" presStyleCnt="0"/>
      <dgm:spPr/>
    </dgm:pt>
    <dgm:pt modelId="{F6FF7838-C59F-483D-AD5B-CDFFF2970011}" type="pres">
      <dgm:prSet presAssocID="{FC2D11B3-B98A-4C2B-A1AF-B17D6A0C3D26}" presName="hierChild5" presStyleCnt="0"/>
      <dgm:spPr/>
    </dgm:pt>
    <dgm:pt modelId="{A7182639-1A19-412F-878F-666B63D7D6DD}" type="pres">
      <dgm:prSet presAssocID="{0DFE2502-4AF6-47A8-8A53-4FAA66BF7BB3}" presName="Name35" presStyleLbl="parChTrans1D3" presStyleIdx="3" presStyleCnt="4"/>
      <dgm:spPr/>
      <dgm:t>
        <a:bodyPr/>
        <a:lstStyle/>
        <a:p>
          <a:endParaRPr lang="en-US"/>
        </a:p>
      </dgm:t>
    </dgm:pt>
    <dgm:pt modelId="{6A7FE356-E9E0-4524-83CD-E2B21FCED3BF}" type="pres">
      <dgm:prSet presAssocID="{211D2591-38B6-450B-A964-71ECB671CEE3}" presName="hierRoot2" presStyleCnt="0">
        <dgm:presLayoutVars>
          <dgm:hierBranch val="r"/>
        </dgm:presLayoutVars>
      </dgm:prSet>
      <dgm:spPr/>
    </dgm:pt>
    <dgm:pt modelId="{05F6C4C2-6BCC-48DC-8EBF-A59ADA4D76A5}" type="pres">
      <dgm:prSet presAssocID="{211D2591-38B6-450B-A964-71ECB671CEE3}" presName="rootComposite" presStyleCnt="0"/>
      <dgm:spPr/>
    </dgm:pt>
    <dgm:pt modelId="{0E7CAA59-1752-4A53-9828-7647D58D4BF1}" type="pres">
      <dgm:prSet presAssocID="{211D2591-38B6-450B-A964-71ECB671CEE3}" presName="rootText" presStyleLbl="node3" presStyleIdx="3" presStyleCnt="4">
        <dgm:presLayoutVars>
          <dgm:chPref val="3"/>
        </dgm:presLayoutVars>
      </dgm:prSet>
      <dgm:spPr/>
      <dgm:t>
        <a:bodyPr/>
        <a:lstStyle/>
        <a:p>
          <a:endParaRPr lang="en-US"/>
        </a:p>
      </dgm:t>
    </dgm:pt>
    <dgm:pt modelId="{E90C24AB-A705-4AA6-A7F1-EE26715EFB91}" type="pres">
      <dgm:prSet presAssocID="{211D2591-38B6-450B-A964-71ECB671CEE3}" presName="rootConnector" presStyleLbl="node3" presStyleIdx="3" presStyleCnt="4"/>
      <dgm:spPr/>
      <dgm:t>
        <a:bodyPr/>
        <a:lstStyle/>
        <a:p>
          <a:endParaRPr lang="en-US"/>
        </a:p>
      </dgm:t>
    </dgm:pt>
    <dgm:pt modelId="{F41C3802-6DE7-4C73-A309-6DE5844BA3BC}" type="pres">
      <dgm:prSet presAssocID="{211D2591-38B6-450B-A964-71ECB671CEE3}" presName="hierChild4" presStyleCnt="0"/>
      <dgm:spPr/>
    </dgm:pt>
    <dgm:pt modelId="{EF4BB387-2208-4D1A-B894-84BB242B678F}" type="pres">
      <dgm:prSet presAssocID="{211D2591-38B6-450B-A964-71ECB671CEE3}" presName="hierChild5" presStyleCnt="0"/>
      <dgm:spPr/>
    </dgm:pt>
    <dgm:pt modelId="{CADDEFA4-F2BA-4034-B821-C4A29F686016}" type="pres">
      <dgm:prSet presAssocID="{D572CE80-1FF1-4D7A-895D-93D2A08B07D9}" presName="hierChild5" presStyleCnt="0"/>
      <dgm:spPr/>
    </dgm:pt>
    <dgm:pt modelId="{1CAA81B5-72C4-403B-BE34-F5C47DDBF534}" type="pres">
      <dgm:prSet presAssocID="{BBC839F6-DAA4-49BA-89AC-A611F6B21833}" presName="hierChild3" presStyleCnt="0"/>
      <dgm:spPr/>
    </dgm:pt>
  </dgm:ptLst>
  <dgm:cxnLst>
    <dgm:cxn modelId="{0032E8BD-AB5F-4039-A077-60E406484A54}" type="presOf" srcId="{D572CE80-1FF1-4D7A-895D-93D2A08B07D9}" destId="{2C37197F-0696-4D45-91DC-6AFC8DA8DD36}" srcOrd="0" destOrd="0" presId="urn:microsoft.com/office/officeart/2005/8/layout/orgChart1"/>
    <dgm:cxn modelId="{89DE5A40-6E70-40D6-9C9C-4A576CFFFB94}" type="presOf" srcId="{96E3E8EE-6A01-49AA-95FC-4794D75C727F}" destId="{9EAD6858-FF0F-40B2-B25A-833BC54B6A1F}" srcOrd="0" destOrd="0" presId="urn:microsoft.com/office/officeart/2005/8/layout/orgChart1"/>
    <dgm:cxn modelId="{90EC0DE5-87B4-4F8A-A31C-B5F72D25F03B}" type="presOf" srcId="{E89D883B-62DA-47E7-B4DF-4A26CA382E20}" destId="{D52FFE72-BD72-4063-8023-7DF6DDA267F0}" srcOrd="0" destOrd="0" presId="urn:microsoft.com/office/officeart/2005/8/layout/orgChart1"/>
    <dgm:cxn modelId="{788BE744-A20D-4A63-B02F-29B6EC5F922F}" type="presOf" srcId="{211D2591-38B6-450B-A964-71ECB671CEE3}" destId="{E90C24AB-A705-4AA6-A7F1-EE26715EFB91}" srcOrd="1" destOrd="0" presId="urn:microsoft.com/office/officeart/2005/8/layout/orgChart1"/>
    <dgm:cxn modelId="{D4A14DAA-38BA-4DF0-9CBE-46B0F898C8C4}" type="presOf" srcId="{BBC839F6-DAA4-49BA-89AC-A611F6B21833}" destId="{2BD111FD-0733-47EB-AF0D-B5AE1920AEAB}" srcOrd="0" destOrd="0" presId="urn:microsoft.com/office/officeart/2005/8/layout/orgChart1"/>
    <dgm:cxn modelId="{2EC630F6-6377-4353-B70E-2A24086BC67A}" type="presOf" srcId="{DAE97354-63C9-422D-B720-93297154E262}" destId="{A089A59F-7E78-4D26-A518-1A540C1C7C54}" srcOrd="0" destOrd="0" presId="urn:microsoft.com/office/officeart/2005/8/layout/orgChart1"/>
    <dgm:cxn modelId="{77830629-87C4-4E9C-975E-1E3C6B0F7231}" srcId="{BBC839F6-DAA4-49BA-89AC-A611F6B21833}" destId="{D572CE80-1FF1-4D7A-895D-93D2A08B07D9}" srcOrd="1" destOrd="0" parTransId="{96E3E8EE-6A01-49AA-95FC-4794D75C727F}" sibTransId="{CA130A6A-6B40-4AB0-80E0-D31A5CD16D0B}"/>
    <dgm:cxn modelId="{2BA7D565-719C-429E-A8B4-ACD3CBED90D6}" type="presOf" srcId="{FC2D11B3-B98A-4C2B-A1AF-B17D6A0C3D26}" destId="{14476C85-FDB3-4AE3-92CC-79A686D6D5D2}" srcOrd="1" destOrd="0" presId="urn:microsoft.com/office/officeart/2005/8/layout/orgChart1"/>
    <dgm:cxn modelId="{43A88281-6DBB-415F-88F7-7EB75D3E24EE}" type="presOf" srcId="{FC2D11B3-B98A-4C2B-A1AF-B17D6A0C3D26}" destId="{27C8B746-E501-4E17-AC54-CD32E80E332B}" srcOrd="0" destOrd="0" presId="urn:microsoft.com/office/officeart/2005/8/layout/orgChart1"/>
    <dgm:cxn modelId="{5EBA654F-ECC6-4C2F-AE4E-1E9905C6BDEF}" type="presOf" srcId="{D572CE80-1FF1-4D7A-895D-93D2A08B07D9}" destId="{1B3840AA-A163-4C76-9202-CD11CF15A2D9}" srcOrd="1" destOrd="0" presId="urn:microsoft.com/office/officeart/2005/8/layout/orgChart1"/>
    <dgm:cxn modelId="{3716F63E-3904-47C5-B56D-DC91BFBE077F}" srcId="{FD0638AF-371C-4987-BD08-CF060AD0A6D9}" destId="{BBC839F6-DAA4-49BA-89AC-A611F6B21833}" srcOrd="0" destOrd="0" parTransId="{32B16035-DA49-4944-A7F4-A34F8B73C4E7}" sibTransId="{41D0AD6A-927D-4E59-8522-0D347427617F}"/>
    <dgm:cxn modelId="{D2C0E2E1-B6F3-4211-B917-609178F07FAD}" type="presOf" srcId="{C8586796-DD99-4B4B-A7E1-F6CC90AF1BFA}" destId="{AF73A372-4CAD-4CA9-869B-3A8A8040389B}" srcOrd="0" destOrd="0" presId="urn:microsoft.com/office/officeart/2005/8/layout/orgChart1"/>
    <dgm:cxn modelId="{03F356A4-0734-4B36-BFAF-DBA8D34C557D}" type="presOf" srcId="{F6841B2D-9134-4A97-B6A5-0E66FFD5EDF9}" destId="{D76C7733-79B3-4E12-B7A7-97CEA691DE51}" srcOrd="1" destOrd="0" presId="urn:microsoft.com/office/officeart/2005/8/layout/orgChart1"/>
    <dgm:cxn modelId="{EE4216DD-BC7A-4F30-A3E8-29C7F790E19F}" type="presOf" srcId="{BBC839F6-DAA4-49BA-89AC-A611F6B21833}" destId="{61F0EDF4-82C9-469B-BF34-6B7230E7F2D2}" srcOrd="1" destOrd="0" presId="urn:microsoft.com/office/officeart/2005/8/layout/orgChart1"/>
    <dgm:cxn modelId="{42956097-FF8A-41D2-9598-A388FF781BC9}" type="presOf" srcId="{211D2591-38B6-450B-A964-71ECB671CEE3}" destId="{0E7CAA59-1752-4A53-9828-7647D58D4BF1}" srcOrd="0" destOrd="0" presId="urn:microsoft.com/office/officeart/2005/8/layout/orgChart1"/>
    <dgm:cxn modelId="{6FC4F3FF-8261-476D-BF11-DFE8247C5AF7}" srcId="{D572CE80-1FF1-4D7A-895D-93D2A08B07D9}" destId="{211D2591-38B6-450B-A964-71ECB671CEE3}" srcOrd="1" destOrd="0" parTransId="{0DFE2502-4AF6-47A8-8A53-4FAA66BF7BB3}" sibTransId="{28E05BC9-1494-4933-A002-7E78405A413D}"/>
    <dgm:cxn modelId="{4D1DD374-EB5A-47C7-A5B8-964F6D6ECAED}" type="presOf" srcId="{FD0638AF-371C-4987-BD08-CF060AD0A6D9}" destId="{41B9BBC0-0580-4527-A9B9-B0ED62CABBD7}" srcOrd="0" destOrd="0" presId="urn:microsoft.com/office/officeart/2005/8/layout/orgChart1"/>
    <dgm:cxn modelId="{73E4158F-1A53-4DFD-8B0D-006E585EAF74}" type="presOf" srcId="{035DA039-092F-4728-BB35-FD9DFADDF28F}" destId="{2C2DF984-DA74-4359-86E2-012533C3FCD4}" srcOrd="0" destOrd="0" presId="urn:microsoft.com/office/officeart/2005/8/layout/orgChart1"/>
    <dgm:cxn modelId="{2F9DA877-2E88-48CB-94D3-B021D7B1786F}" type="presOf" srcId="{86C3AE74-2FA7-45EA-8194-B506A3D4462E}" destId="{AD2CAC68-BF67-4111-8DE5-05C6D80EC424}" srcOrd="1" destOrd="0" presId="urn:microsoft.com/office/officeart/2005/8/layout/orgChart1"/>
    <dgm:cxn modelId="{C476CB07-2B21-4284-9181-E61AE4385101}" srcId="{BBC839F6-DAA4-49BA-89AC-A611F6B21833}" destId="{F6841B2D-9134-4A97-B6A5-0E66FFD5EDF9}" srcOrd="0" destOrd="0" parTransId="{1180603C-D3E7-425D-AEC8-BE53F75C8FD3}" sibTransId="{FACDC955-9477-47D1-A29B-AA56814BDFC8}"/>
    <dgm:cxn modelId="{051990D7-95A5-43A9-BC6D-46639878DB20}" type="presOf" srcId="{86C3AE74-2FA7-45EA-8194-B506A3D4462E}" destId="{43A2D6BE-F722-4554-B052-E98BB972B15A}" srcOrd="0" destOrd="0" presId="urn:microsoft.com/office/officeart/2005/8/layout/orgChart1"/>
    <dgm:cxn modelId="{485E6349-60C1-4415-AA6F-B7A73E9AE029}" srcId="{F6841B2D-9134-4A97-B6A5-0E66FFD5EDF9}" destId="{DAE97354-63C9-422D-B720-93297154E262}" srcOrd="0" destOrd="0" parTransId="{035DA039-092F-4728-BB35-FD9DFADDF28F}" sibTransId="{1A310C9D-E1CA-407E-9E55-2BBDC643740E}"/>
    <dgm:cxn modelId="{062FEEE4-2B04-44F2-9DF8-0C3F7030A332}" type="presOf" srcId="{DAE97354-63C9-422D-B720-93297154E262}" destId="{5C503C58-F657-4ABB-B6A6-3A1FE24FA3A2}" srcOrd="1" destOrd="0" presId="urn:microsoft.com/office/officeart/2005/8/layout/orgChart1"/>
    <dgm:cxn modelId="{7C5FD93A-1256-4D7F-8E5E-3BA592CF9D24}" type="presOf" srcId="{0DFE2502-4AF6-47A8-8A53-4FAA66BF7BB3}" destId="{A7182639-1A19-412F-878F-666B63D7D6DD}" srcOrd="0" destOrd="0" presId="urn:microsoft.com/office/officeart/2005/8/layout/orgChart1"/>
    <dgm:cxn modelId="{739D73E7-FD8F-4FF7-9CF8-E6D007638545}" type="presOf" srcId="{1180603C-D3E7-425D-AEC8-BE53F75C8FD3}" destId="{EA336DB8-F57A-4B64-9B98-D82A65FC50A7}" srcOrd="0" destOrd="0" presId="urn:microsoft.com/office/officeart/2005/8/layout/orgChart1"/>
    <dgm:cxn modelId="{B2E8A9B3-048A-4063-AF3F-450594D3FB7E}" srcId="{F6841B2D-9134-4A97-B6A5-0E66FFD5EDF9}" destId="{86C3AE74-2FA7-45EA-8194-B506A3D4462E}" srcOrd="1" destOrd="0" parTransId="{E89D883B-62DA-47E7-B4DF-4A26CA382E20}" sibTransId="{E493E9FF-2DC3-41CD-B1E4-081B17599AE0}"/>
    <dgm:cxn modelId="{BAA60198-3C1D-4A54-84D1-B3155D7CB32C}" srcId="{D572CE80-1FF1-4D7A-895D-93D2A08B07D9}" destId="{FC2D11B3-B98A-4C2B-A1AF-B17D6A0C3D26}" srcOrd="0" destOrd="0" parTransId="{C8586796-DD99-4B4B-A7E1-F6CC90AF1BFA}" sibTransId="{EA5F1AEF-16F4-4A52-A337-D9D600261E16}"/>
    <dgm:cxn modelId="{9DF952EF-22F5-4D5A-8637-CE3CE0A4A339}" type="presOf" srcId="{F6841B2D-9134-4A97-B6A5-0E66FFD5EDF9}" destId="{B5C62771-C43D-4EBA-B979-6945D36E4F9D}" srcOrd="0" destOrd="0" presId="urn:microsoft.com/office/officeart/2005/8/layout/orgChart1"/>
    <dgm:cxn modelId="{F9E4B1F1-E00F-46AC-AD52-302461499C2A}" type="presParOf" srcId="{41B9BBC0-0580-4527-A9B9-B0ED62CABBD7}" destId="{FB010287-500C-4E19-9C5E-95DA0DCE3697}" srcOrd="0" destOrd="0" presId="urn:microsoft.com/office/officeart/2005/8/layout/orgChart1"/>
    <dgm:cxn modelId="{E4019F55-5E2C-4DC6-A64E-741E82F653EB}" type="presParOf" srcId="{FB010287-500C-4E19-9C5E-95DA0DCE3697}" destId="{612263FC-36E7-4B64-A42A-B39C7FDF8661}" srcOrd="0" destOrd="0" presId="urn:microsoft.com/office/officeart/2005/8/layout/orgChart1"/>
    <dgm:cxn modelId="{C9106848-B4CB-4AEC-BFA4-36BBE04587C0}" type="presParOf" srcId="{612263FC-36E7-4B64-A42A-B39C7FDF8661}" destId="{2BD111FD-0733-47EB-AF0D-B5AE1920AEAB}" srcOrd="0" destOrd="0" presId="urn:microsoft.com/office/officeart/2005/8/layout/orgChart1"/>
    <dgm:cxn modelId="{ACB9A225-1721-47E3-B645-740E8F8FA0A1}" type="presParOf" srcId="{612263FC-36E7-4B64-A42A-B39C7FDF8661}" destId="{61F0EDF4-82C9-469B-BF34-6B7230E7F2D2}" srcOrd="1" destOrd="0" presId="urn:microsoft.com/office/officeart/2005/8/layout/orgChart1"/>
    <dgm:cxn modelId="{54AF81BC-4548-4D69-9905-8AD74C15ABE1}" type="presParOf" srcId="{FB010287-500C-4E19-9C5E-95DA0DCE3697}" destId="{99980F9E-A556-4213-BE43-6D5BCFF67379}" srcOrd="1" destOrd="0" presId="urn:microsoft.com/office/officeart/2005/8/layout/orgChart1"/>
    <dgm:cxn modelId="{566BE51D-93BB-4263-B9AB-3462ACE9C277}" type="presParOf" srcId="{99980F9E-A556-4213-BE43-6D5BCFF67379}" destId="{EA336DB8-F57A-4B64-9B98-D82A65FC50A7}" srcOrd="0" destOrd="0" presId="urn:microsoft.com/office/officeart/2005/8/layout/orgChart1"/>
    <dgm:cxn modelId="{ECCD12BD-1DA8-433B-8F74-59935952322A}" type="presParOf" srcId="{99980F9E-A556-4213-BE43-6D5BCFF67379}" destId="{44BB9C82-ED03-4630-BA67-A43313EBD6EA}" srcOrd="1" destOrd="0" presId="urn:microsoft.com/office/officeart/2005/8/layout/orgChart1"/>
    <dgm:cxn modelId="{A6FCA778-0AF9-4E65-81BC-0985C791C7E6}" type="presParOf" srcId="{44BB9C82-ED03-4630-BA67-A43313EBD6EA}" destId="{706A7793-A474-4733-93C2-4F32B8A5B3FE}" srcOrd="0" destOrd="0" presId="urn:microsoft.com/office/officeart/2005/8/layout/orgChart1"/>
    <dgm:cxn modelId="{72A3A8D2-7ED2-4F1E-ABFB-11BFA565896C}" type="presParOf" srcId="{706A7793-A474-4733-93C2-4F32B8A5B3FE}" destId="{B5C62771-C43D-4EBA-B979-6945D36E4F9D}" srcOrd="0" destOrd="0" presId="urn:microsoft.com/office/officeart/2005/8/layout/orgChart1"/>
    <dgm:cxn modelId="{4C17DD0B-C264-45F5-BDB2-19F193E706CF}" type="presParOf" srcId="{706A7793-A474-4733-93C2-4F32B8A5B3FE}" destId="{D76C7733-79B3-4E12-B7A7-97CEA691DE51}" srcOrd="1" destOrd="0" presId="urn:microsoft.com/office/officeart/2005/8/layout/orgChart1"/>
    <dgm:cxn modelId="{60CFC743-909C-4720-9B5F-ADCD11037686}" type="presParOf" srcId="{44BB9C82-ED03-4630-BA67-A43313EBD6EA}" destId="{CF077B5A-317B-43CD-9C2F-6F77F2304AA8}" srcOrd="1" destOrd="0" presId="urn:microsoft.com/office/officeart/2005/8/layout/orgChart1"/>
    <dgm:cxn modelId="{3725C126-0330-4EDA-8EB5-08E3D97F5453}" type="presParOf" srcId="{CF077B5A-317B-43CD-9C2F-6F77F2304AA8}" destId="{2C2DF984-DA74-4359-86E2-012533C3FCD4}" srcOrd="0" destOrd="0" presId="urn:microsoft.com/office/officeart/2005/8/layout/orgChart1"/>
    <dgm:cxn modelId="{B5359AC1-6120-4811-870F-4A29223E8491}" type="presParOf" srcId="{CF077B5A-317B-43CD-9C2F-6F77F2304AA8}" destId="{C89FEB76-A7F2-4135-AC58-4EC69F8C67F6}" srcOrd="1" destOrd="0" presId="urn:microsoft.com/office/officeart/2005/8/layout/orgChart1"/>
    <dgm:cxn modelId="{0EFE656D-60E9-4AE8-97B5-12C432A3CCBB}" type="presParOf" srcId="{C89FEB76-A7F2-4135-AC58-4EC69F8C67F6}" destId="{668E0049-CD95-4251-AC80-2D1584432506}" srcOrd="0" destOrd="0" presId="urn:microsoft.com/office/officeart/2005/8/layout/orgChart1"/>
    <dgm:cxn modelId="{6F20B438-0D86-4370-A3E3-53543E20747E}" type="presParOf" srcId="{668E0049-CD95-4251-AC80-2D1584432506}" destId="{A089A59F-7E78-4D26-A518-1A540C1C7C54}" srcOrd="0" destOrd="0" presId="urn:microsoft.com/office/officeart/2005/8/layout/orgChart1"/>
    <dgm:cxn modelId="{D8A468DA-8D9E-45BB-AA64-2579621139FC}" type="presParOf" srcId="{668E0049-CD95-4251-AC80-2D1584432506}" destId="{5C503C58-F657-4ABB-B6A6-3A1FE24FA3A2}" srcOrd="1" destOrd="0" presId="urn:microsoft.com/office/officeart/2005/8/layout/orgChart1"/>
    <dgm:cxn modelId="{5A90E583-32B7-4E6E-899E-BBCE645251E1}" type="presParOf" srcId="{C89FEB76-A7F2-4135-AC58-4EC69F8C67F6}" destId="{5A315A35-55D4-4CCC-B1BE-42E91C95DEE9}" srcOrd="1" destOrd="0" presId="urn:microsoft.com/office/officeart/2005/8/layout/orgChart1"/>
    <dgm:cxn modelId="{38576820-3845-4FBC-AE52-B10A696B1247}" type="presParOf" srcId="{C89FEB76-A7F2-4135-AC58-4EC69F8C67F6}" destId="{F6ED111A-CB5B-4ED8-A2FA-27C113014A18}" srcOrd="2" destOrd="0" presId="urn:microsoft.com/office/officeart/2005/8/layout/orgChart1"/>
    <dgm:cxn modelId="{9A27FAAF-4A14-4CA4-A8E5-2F3225C1CD3F}" type="presParOf" srcId="{CF077B5A-317B-43CD-9C2F-6F77F2304AA8}" destId="{D52FFE72-BD72-4063-8023-7DF6DDA267F0}" srcOrd="2" destOrd="0" presId="urn:microsoft.com/office/officeart/2005/8/layout/orgChart1"/>
    <dgm:cxn modelId="{4F16FD92-8E4E-49F8-991D-0F1E4061DCDE}" type="presParOf" srcId="{CF077B5A-317B-43CD-9C2F-6F77F2304AA8}" destId="{8A119722-8B72-4767-93B6-AB3FD39D490A}" srcOrd="3" destOrd="0" presId="urn:microsoft.com/office/officeart/2005/8/layout/orgChart1"/>
    <dgm:cxn modelId="{687AA3C5-1CD6-4546-B43C-911382AAC977}" type="presParOf" srcId="{8A119722-8B72-4767-93B6-AB3FD39D490A}" destId="{3BDADC87-A17C-4F73-8E3C-63383A62838C}" srcOrd="0" destOrd="0" presId="urn:microsoft.com/office/officeart/2005/8/layout/orgChart1"/>
    <dgm:cxn modelId="{E1122242-0FAE-437C-8DBF-C4C9004A114C}" type="presParOf" srcId="{3BDADC87-A17C-4F73-8E3C-63383A62838C}" destId="{43A2D6BE-F722-4554-B052-E98BB972B15A}" srcOrd="0" destOrd="0" presId="urn:microsoft.com/office/officeart/2005/8/layout/orgChart1"/>
    <dgm:cxn modelId="{034D6B46-9999-4056-A049-A011EC20660D}" type="presParOf" srcId="{3BDADC87-A17C-4F73-8E3C-63383A62838C}" destId="{AD2CAC68-BF67-4111-8DE5-05C6D80EC424}" srcOrd="1" destOrd="0" presId="urn:microsoft.com/office/officeart/2005/8/layout/orgChart1"/>
    <dgm:cxn modelId="{DCE502E1-CD90-42BB-853D-C470AE2E5C5B}" type="presParOf" srcId="{8A119722-8B72-4767-93B6-AB3FD39D490A}" destId="{ABC62D17-2741-471D-8E39-ED5383A86EC0}" srcOrd="1" destOrd="0" presId="urn:microsoft.com/office/officeart/2005/8/layout/orgChart1"/>
    <dgm:cxn modelId="{1C13C14D-B2D2-4124-BAF2-D658D7620350}" type="presParOf" srcId="{8A119722-8B72-4767-93B6-AB3FD39D490A}" destId="{105F0F30-509C-4EA7-A7EC-DA33D2F3CB3F}" srcOrd="2" destOrd="0" presId="urn:microsoft.com/office/officeart/2005/8/layout/orgChart1"/>
    <dgm:cxn modelId="{E85E3026-39CD-4655-9B5E-3C639A25D30A}" type="presParOf" srcId="{44BB9C82-ED03-4630-BA67-A43313EBD6EA}" destId="{352C439E-D230-45BC-9775-879B8B94E778}" srcOrd="2" destOrd="0" presId="urn:microsoft.com/office/officeart/2005/8/layout/orgChart1"/>
    <dgm:cxn modelId="{4B591C38-05BF-4711-B4AE-16D9DCC81727}" type="presParOf" srcId="{99980F9E-A556-4213-BE43-6D5BCFF67379}" destId="{9EAD6858-FF0F-40B2-B25A-833BC54B6A1F}" srcOrd="2" destOrd="0" presId="urn:microsoft.com/office/officeart/2005/8/layout/orgChart1"/>
    <dgm:cxn modelId="{8BF1D1D8-706A-4DE9-96CE-AB9AFE254FFF}" type="presParOf" srcId="{99980F9E-A556-4213-BE43-6D5BCFF67379}" destId="{A583F1EA-DD95-4E63-884F-A1FB83F0EED0}" srcOrd="3" destOrd="0" presId="urn:microsoft.com/office/officeart/2005/8/layout/orgChart1"/>
    <dgm:cxn modelId="{275DE6C1-EBBC-4571-A3E2-22F6FF3C032C}" type="presParOf" srcId="{A583F1EA-DD95-4E63-884F-A1FB83F0EED0}" destId="{9ABF7957-BCE0-403B-845E-76DEE31CFED3}" srcOrd="0" destOrd="0" presId="urn:microsoft.com/office/officeart/2005/8/layout/orgChart1"/>
    <dgm:cxn modelId="{F6FC1D19-8ECD-4B37-ADBA-45829965908E}" type="presParOf" srcId="{9ABF7957-BCE0-403B-845E-76DEE31CFED3}" destId="{2C37197F-0696-4D45-91DC-6AFC8DA8DD36}" srcOrd="0" destOrd="0" presId="urn:microsoft.com/office/officeart/2005/8/layout/orgChart1"/>
    <dgm:cxn modelId="{DA635693-AC53-4F56-BD38-3A9B0D2F6247}" type="presParOf" srcId="{9ABF7957-BCE0-403B-845E-76DEE31CFED3}" destId="{1B3840AA-A163-4C76-9202-CD11CF15A2D9}" srcOrd="1" destOrd="0" presId="urn:microsoft.com/office/officeart/2005/8/layout/orgChart1"/>
    <dgm:cxn modelId="{02510B92-373D-47DF-AC33-DBFA7AC669B3}" type="presParOf" srcId="{A583F1EA-DD95-4E63-884F-A1FB83F0EED0}" destId="{E609EB87-6DED-4373-A974-7A7D977B7A97}" srcOrd="1" destOrd="0" presId="urn:microsoft.com/office/officeart/2005/8/layout/orgChart1"/>
    <dgm:cxn modelId="{60180157-63E3-4E34-88F7-CACB0BD05113}" type="presParOf" srcId="{E609EB87-6DED-4373-A974-7A7D977B7A97}" destId="{AF73A372-4CAD-4CA9-869B-3A8A8040389B}" srcOrd="0" destOrd="0" presId="urn:microsoft.com/office/officeart/2005/8/layout/orgChart1"/>
    <dgm:cxn modelId="{458E40E9-C478-4F8F-B4BB-4764645D7397}" type="presParOf" srcId="{E609EB87-6DED-4373-A974-7A7D977B7A97}" destId="{FE56F51B-9002-4FAB-B26A-EFF230C37B86}" srcOrd="1" destOrd="0" presId="urn:microsoft.com/office/officeart/2005/8/layout/orgChart1"/>
    <dgm:cxn modelId="{DC4BC3ED-1352-41DA-967D-CE886815AE3F}" type="presParOf" srcId="{FE56F51B-9002-4FAB-B26A-EFF230C37B86}" destId="{7CB655FC-B3FF-4F28-A41A-5A256104D94A}" srcOrd="0" destOrd="0" presId="urn:microsoft.com/office/officeart/2005/8/layout/orgChart1"/>
    <dgm:cxn modelId="{288C07C3-558F-4AB9-8EAC-54977BE565D6}" type="presParOf" srcId="{7CB655FC-B3FF-4F28-A41A-5A256104D94A}" destId="{27C8B746-E501-4E17-AC54-CD32E80E332B}" srcOrd="0" destOrd="0" presId="urn:microsoft.com/office/officeart/2005/8/layout/orgChart1"/>
    <dgm:cxn modelId="{6A4014D2-A973-4DBB-8F40-D31FB4EB9EB8}" type="presParOf" srcId="{7CB655FC-B3FF-4F28-A41A-5A256104D94A}" destId="{14476C85-FDB3-4AE3-92CC-79A686D6D5D2}" srcOrd="1" destOrd="0" presId="urn:microsoft.com/office/officeart/2005/8/layout/orgChart1"/>
    <dgm:cxn modelId="{1BC35650-170F-4C6E-9BF4-1B82AC4ACC1A}" type="presParOf" srcId="{FE56F51B-9002-4FAB-B26A-EFF230C37B86}" destId="{71EC3164-390F-4A2C-A3B6-C9FF632F7BEE}" srcOrd="1" destOrd="0" presId="urn:microsoft.com/office/officeart/2005/8/layout/orgChart1"/>
    <dgm:cxn modelId="{4D524973-22AE-4E32-8A66-1F5456075CB1}" type="presParOf" srcId="{FE56F51B-9002-4FAB-B26A-EFF230C37B86}" destId="{F6FF7838-C59F-483D-AD5B-CDFFF2970011}" srcOrd="2" destOrd="0" presId="urn:microsoft.com/office/officeart/2005/8/layout/orgChart1"/>
    <dgm:cxn modelId="{50295DC4-FD44-4B60-8F72-8CEE99592AF5}" type="presParOf" srcId="{E609EB87-6DED-4373-A974-7A7D977B7A97}" destId="{A7182639-1A19-412F-878F-666B63D7D6DD}" srcOrd="2" destOrd="0" presId="urn:microsoft.com/office/officeart/2005/8/layout/orgChart1"/>
    <dgm:cxn modelId="{E8FE06A7-22DB-4272-A3B9-CE97B88BD81C}" type="presParOf" srcId="{E609EB87-6DED-4373-A974-7A7D977B7A97}" destId="{6A7FE356-E9E0-4524-83CD-E2B21FCED3BF}" srcOrd="3" destOrd="0" presId="urn:microsoft.com/office/officeart/2005/8/layout/orgChart1"/>
    <dgm:cxn modelId="{4DD637D4-B47C-481F-91E6-F1FAE6BC6FAE}" type="presParOf" srcId="{6A7FE356-E9E0-4524-83CD-E2B21FCED3BF}" destId="{05F6C4C2-6BCC-48DC-8EBF-A59ADA4D76A5}" srcOrd="0" destOrd="0" presId="urn:microsoft.com/office/officeart/2005/8/layout/orgChart1"/>
    <dgm:cxn modelId="{D8B241D2-0BA6-4E7E-B471-02C9038222B0}" type="presParOf" srcId="{05F6C4C2-6BCC-48DC-8EBF-A59ADA4D76A5}" destId="{0E7CAA59-1752-4A53-9828-7647D58D4BF1}" srcOrd="0" destOrd="0" presId="urn:microsoft.com/office/officeart/2005/8/layout/orgChart1"/>
    <dgm:cxn modelId="{45A3A17A-B009-45AE-B5E8-488801A300DC}" type="presParOf" srcId="{05F6C4C2-6BCC-48DC-8EBF-A59ADA4D76A5}" destId="{E90C24AB-A705-4AA6-A7F1-EE26715EFB91}" srcOrd="1" destOrd="0" presId="urn:microsoft.com/office/officeart/2005/8/layout/orgChart1"/>
    <dgm:cxn modelId="{3A60136E-BFEE-4419-AEC6-D7C153C8FCA5}" type="presParOf" srcId="{6A7FE356-E9E0-4524-83CD-E2B21FCED3BF}" destId="{F41C3802-6DE7-4C73-A309-6DE5844BA3BC}" srcOrd="1" destOrd="0" presId="urn:microsoft.com/office/officeart/2005/8/layout/orgChart1"/>
    <dgm:cxn modelId="{9555A318-8287-452C-B74C-5DF06242878E}" type="presParOf" srcId="{6A7FE356-E9E0-4524-83CD-E2B21FCED3BF}" destId="{EF4BB387-2208-4D1A-B894-84BB242B678F}" srcOrd="2" destOrd="0" presId="urn:microsoft.com/office/officeart/2005/8/layout/orgChart1"/>
    <dgm:cxn modelId="{4637575D-CB52-41F2-82C4-2FE13CE60616}" type="presParOf" srcId="{A583F1EA-DD95-4E63-884F-A1FB83F0EED0}" destId="{CADDEFA4-F2BA-4034-B821-C4A29F686016}" srcOrd="2" destOrd="0" presId="urn:microsoft.com/office/officeart/2005/8/layout/orgChart1"/>
    <dgm:cxn modelId="{3DD71AFC-7F07-485C-A015-459185364A7A}" type="presParOf" srcId="{FB010287-500C-4E19-9C5E-95DA0DCE3697}" destId="{1CAA81B5-72C4-403B-BE34-F5C47DDBF53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B4E13B-25AA-4A65-8A42-597273E2C1B6}"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4B778458-9900-4D9C-A431-1D6348032E00}">
      <dgm:prSet/>
      <dgm:spPr/>
      <dgm:t>
        <a:bodyPr/>
        <a:lstStyle/>
        <a:p>
          <a:pPr rtl="0"/>
          <a:r>
            <a:rPr lang="en-US" dirty="0" smtClean="0">
              <a:solidFill>
                <a:schemeClr val="tx1"/>
              </a:solidFill>
            </a:rPr>
            <a:t>Abuse and Diversion</a:t>
          </a:r>
        </a:p>
      </dgm:t>
    </dgm:pt>
    <dgm:pt modelId="{59D4D5CF-A0B5-4F7D-B8F9-AE3F91078B1F}" type="parTrans" cxnId="{BFE2136F-CD45-47AC-A9DA-C228F82F62C8}">
      <dgm:prSet/>
      <dgm:spPr/>
      <dgm:t>
        <a:bodyPr/>
        <a:lstStyle/>
        <a:p>
          <a:endParaRPr lang="en-US"/>
        </a:p>
      </dgm:t>
    </dgm:pt>
    <dgm:pt modelId="{A19C9893-6030-46E1-BBCA-EAB6E6C1EC60}" type="sibTrans" cxnId="{BFE2136F-CD45-47AC-A9DA-C228F82F62C8}">
      <dgm:prSet/>
      <dgm:spPr/>
      <dgm:t>
        <a:bodyPr/>
        <a:lstStyle/>
        <a:p>
          <a:endParaRPr lang="en-US"/>
        </a:p>
      </dgm:t>
    </dgm:pt>
    <dgm:pt modelId="{6CF37124-3CBF-493A-990E-ACA7E4AF4E8C}">
      <dgm:prSet/>
      <dgm:spPr/>
      <dgm:t>
        <a:bodyPr/>
        <a:lstStyle/>
        <a:p>
          <a:pPr rtl="0"/>
          <a:r>
            <a:rPr lang="en-US" dirty="0" smtClean="0">
              <a:solidFill>
                <a:schemeClr val="tx1"/>
              </a:solidFill>
            </a:rPr>
            <a:t>Medical Risks</a:t>
          </a:r>
          <a:endParaRPr lang="en-US" dirty="0">
            <a:solidFill>
              <a:schemeClr val="tx1"/>
            </a:solidFill>
          </a:endParaRPr>
        </a:p>
      </dgm:t>
    </dgm:pt>
    <dgm:pt modelId="{CF38077E-125E-46A7-AA9E-49A5A5B399A3}" type="parTrans" cxnId="{2485D1E4-D6AC-4125-B9F6-3AE391F508D7}">
      <dgm:prSet/>
      <dgm:spPr/>
      <dgm:t>
        <a:bodyPr/>
        <a:lstStyle/>
        <a:p>
          <a:endParaRPr lang="en-US"/>
        </a:p>
      </dgm:t>
    </dgm:pt>
    <dgm:pt modelId="{F9FA0B1B-751C-4268-84B9-F93003E81B9E}" type="sibTrans" cxnId="{2485D1E4-D6AC-4125-B9F6-3AE391F508D7}">
      <dgm:prSet/>
      <dgm:spPr/>
      <dgm:t>
        <a:bodyPr/>
        <a:lstStyle/>
        <a:p>
          <a:endParaRPr lang="en-US"/>
        </a:p>
      </dgm:t>
    </dgm:pt>
    <dgm:pt modelId="{B63A7EC3-F274-41EA-B501-7DB8179BD680}">
      <dgm:prSet/>
      <dgm:spPr/>
      <dgm:t>
        <a:bodyPr/>
        <a:lstStyle/>
        <a:p>
          <a:pPr rtl="0"/>
          <a:r>
            <a:rPr lang="en-US" dirty="0" smtClean="0"/>
            <a:t>Endocrine </a:t>
          </a:r>
          <a:endParaRPr lang="en-US" dirty="0"/>
        </a:p>
      </dgm:t>
    </dgm:pt>
    <dgm:pt modelId="{3CDE8F26-3B81-400D-82BC-D0B335A4E496}" type="parTrans" cxnId="{0CA78C3C-990F-4B4C-A7EB-68FAC7B7F6D1}">
      <dgm:prSet/>
      <dgm:spPr/>
      <dgm:t>
        <a:bodyPr/>
        <a:lstStyle/>
        <a:p>
          <a:endParaRPr lang="en-US"/>
        </a:p>
      </dgm:t>
    </dgm:pt>
    <dgm:pt modelId="{15A001F4-097D-4711-9F9D-C3BD3B9EFE6D}" type="sibTrans" cxnId="{0CA78C3C-990F-4B4C-A7EB-68FAC7B7F6D1}">
      <dgm:prSet/>
      <dgm:spPr/>
      <dgm:t>
        <a:bodyPr/>
        <a:lstStyle/>
        <a:p>
          <a:endParaRPr lang="en-US"/>
        </a:p>
      </dgm:t>
    </dgm:pt>
    <dgm:pt modelId="{17586311-B06F-437C-9A95-BC32381301A3}">
      <dgm:prSet/>
      <dgm:spPr/>
      <dgm:t>
        <a:bodyPr/>
        <a:lstStyle/>
        <a:p>
          <a:pPr rtl="0"/>
          <a:r>
            <a:rPr lang="en-US" dirty="0" smtClean="0"/>
            <a:t>Sleep apnea</a:t>
          </a:r>
          <a:endParaRPr lang="en-US" dirty="0"/>
        </a:p>
      </dgm:t>
    </dgm:pt>
    <dgm:pt modelId="{28636E14-1CF2-4EC2-A5DF-644D532540C8}" type="parTrans" cxnId="{98CA5CBA-1872-42DC-96C4-E8442BC98AB2}">
      <dgm:prSet/>
      <dgm:spPr/>
      <dgm:t>
        <a:bodyPr/>
        <a:lstStyle/>
        <a:p>
          <a:endParaRPr lang="en-US"/>
        </a:p>
      </dgm:t>
    </dgm:pt>
    <dgm:pt modelId="{D30301B4-F94C-4A5B-B363-56BBD5043171}" type="sibTrans" cxnId="{98CA5CBA-1872-42DC-96C4-E8442BC98AB2}">
      <dgm:prSet/>
      <dgm:spPr/>
      <dgm:t>
        <a:bodyPr/>
        <a:lstStyle/>
        <a:p>
          <a:endParaRPr lang="en-US"/>
        </a:p>
      </dgm:t>
    </dgm:pt>
    <dgm:pt modelId="{3E0CA253-97FF-4271-9CCF-2D4A168E1D03}">
      <dgm:prSet/>
      <dgm:spPr/>
      <dgm:t>
        <a:bodyPr/>
        <a:lstStyle/>
        <a:p>
          <a:pPr rtl="0"/>
          <a:r>
            <a:rPr lang="en-US" dirty="0" smtClean="0"/>
            <a:t>EKG changes</a:t>
          </a:r>
          <a:endParaRPr lang="en-US" dirty="0"/>
        </a:p>
      </dgm:t>
    </dgm:pt>
    <dgm:pt modelId="{BBA1DB78-B177-419F-BBF4-ABBAF20F600E}" type="parTrans" cxnId="{3BAF8F66-5B5E-4D3B-84E0-3E753BE40DAD}">
      <dgm:prSet/>
      <dgm:spPr/>
      <dgm:t>
        <a:bodyPr/>
        <a:lstStyle/>
        <a:p>
          <a:endParaRPr lang="en-US"/>
        </a:p>
      </dgm:t>
    </dgm:pt>
    <dgm:pt modelId="{69076747-31B3-4091-BE41-4B839B2DC30F}" type="sibTrans" cxnId="{3BAF8F66-5B5E-4D3B-84E0-3E753BE40DAD}">
      <dgm:prSet/>
      <dgm:spPr/>
      <dgm:t>
        <a:bodyPr/>
        <a:lstStyle/>
        <a:p>
          <a:endParaRPr lang="en-US"/>
        </a:p>
      </dgm:t>
    </dgm:pt>
    <dgm:pt modelId="{916AE131-E8B8-4E2F-9488-E307B21C7340}">
      <dgm:prSet/>
      <dgm:spPr/>
      <dgm:t>
        <a:bodyPr/>
        <a:lstStyle/>
        <a:p>
          <a:pPr rtl="0"/>
          <a:r>
            <a:rPr lang="en-US" dirty="0" smtClean="0">
              <a:solidFill>
                <a:schemeClr val="tx1"/>
              </a:solidFill>
            </a:rPr>
            <a:t>Psychological Risks</a:t>
          </a:r>
          <a:endParaRPr lang="en-US" dirty="0">
            <a:solidFill>
              <a:schemeClr val="tx1"/>
            </a:solidFill>
          </a:endParaRPr>
        </a:p>
      </dgm:t>
    </dgm:pt>
    <dgm:pt modelId="{CB19933A-35F8-4A73-9BB9-EC04812624E0}" type="parTrans" cxnId="{E031F68D-5EF5-4A19-92EC-EDF21E00F13C}">
      <dgm:prSet/>
      <dgm:spPr/>
      <dgm:t>
        <a:bodyPr/>
        <a:lstStyle/>
        <a:p>
          <a:endParaRPr lang="en-US"/>
        </a:p>
      </dgm:t>
    </dgm:pt>
    <dgm:pt modelId="{0BDD6595-92A0-4DCB-92B8-FED0A341274B}" type="sibTrans" cxnId="{E031F68D-5EF5-4A19-92EC-EDF21E00F13C}">
      <dgm:prSet/>
      <dgm:spPr/>
      <dgm:t>
        <a:bodyPr/>
        <a:lstStyle/>
        <a:p>
          <a:endParaRPr lang="en-US"/>
        </a:p>
      </dgm:t>
    </dgm:pt>
    <dgm:pt modelId="{4821784D-99F0-4E62-AF98-6CF7F7D6499F}">
      <dgm:prSet/>
      <dgm:spPr/>
      <dgm:t>
        <a:bodyPr/>
        <a:lstStyle/>
        <a:p>
          <a:pPr rtl="0"/>
          <a:r>
            <a:rPr lang="en-US" smtClean="0"/>
            <a:t>Depression</a:t>
          </a:r>
          <a:endParaRPr lang="en-US"/>
        </a:p>
      </dgm:t>
    </dgm:pt>
    <dgm:pt modelId="{7F12A26C-F58D-4C76-AC31-3757A8C4BF89}" type="parTrans" cxnId="{04589443-CDC6-409A-8DAA-12BF659087F4}">
      <dgm:prSet/>
      <dgm:spPr/>
      <dgm:t>
        <a:bodyPr/>
        <a:lstStyle/>
        <a:p>
          <a:endParaRPr lang="en-US"/>
        </a:p>
      </dgm:t>
    </dgm:pt>
    <dgm:pt modelId="{AFF1A59A-7AB2-49AA-8EDE-4D62967E0E02}" type="sibTrans" cxnId="{04589443-CDC6-409A-8DAA-12BF659087F4}">
      <dgm:prSet/>
      <dgm:spPr/>
      <dgm:t>
        <a:bodyPr/>
        <a:lstStyle/>
        <a:p>
          <a:endParaRPr lang="en-US"/>
        </a:p>
      </dgm:t>
    </dgm:pt>
    <dgm:pt modelId="{888F9E79-DB87-42E3-B907-53E6275FCECE}">
      <dgm:prSet/>
      <dgm:spPr/>
      <dgm:t>
        <a:bodyPr/>
        <a:lstStyle/>
        <a:p>
          <a:pPr rtl="0"/>
          <a:r>
            <a:rPr lang="en-US" dirty="0" smtClean="0"/>
            <a:t>Relationship Issues</a:t>
          </a:r>
          <a:endParaRPr lang="en-US" dirty="0"/>
        </a:p>
      </dgm:t>
    </dgm:pt>
    <dgm:pt modelId="{F62CE1C0-76F1-4F3A-87C8-18B7234477B6}" type="parTrans" cxnId="{40610FC3-A434-4A51-8120-4668AEE6179A}">
      <dgm:prSet/>
      <dgm:spPr/>
      <dgm:t>
        <a:bodyPr/>
        <a:lstStyle/>
        <a:p>
          <a:endParaRPr lang="en-US"/>
        </a:p>
      </dgm:t>
    </dgm:pt>
    <dgm:pt modelId="{7B108DEF-48B2-4780-B196-66275A43DCE3}" type="sibTrans" cxnId="{40610FC3-A434-4A51-8120-4668AEE6179A}">
      <dgm:prSet/>
      <dgm:spPr/>
      <dgm:t>
        <a:bodyPr/>
        <a:lstStyle/>
        <a:p>
          <a:endParaRPr lang="en-US"/>
        </a:p>
      </dgm:t>
    </dgm:pt>
    <dgm:pt modelId="{B5CC551C-00EA-4DDF-AE1A-66A7C7515AD3}">
      <dgm:prSet/>
      <dgm:spPr/>
      <dgm:t>
        <a:bodyPr/>
        <a:lstStyle/>
        <a:p>
          <a:pPr rtl="0"/>
          <a:r>
            <a:rPr lang="en-US" dirty="0" smtClean="0">
              <a:solidFill>
                <a:schemeClr val="tx1"/>
              </a:solidFill>
            </a:rPr>
            <a:t>Functional Issues</a:t>
          </a:r>
          <a:endParaRPr lang="en-US" dirty="0">
            <a:solidFill>
              <a:schemeClr val="tx1"/>
            </a:solidFill>
          </a:endParaRPr>
        </a:p>
      </dgm:t>
    </dgm:pt>
    <dgm:pt modelId="{70CDB24B-8D97-4461-841E-B71D145AD80D}" type="parTrans" cxnId="{3966B5AE-53C1-4E65-9B34-B05DE70DB48B}">
      <dgm:prSet/>
      <dgm:spPr/>
      <dgm:t>
        <a:bodyPr/>
        <a:lstStyle/>
        <a:p>
          <a:endParaRPr lang="en-US"/>
        </a:p>
      </dgm:t>
    </dgm:pt>
    <dgm:pt modelId="{E312A1AA-2777-4044-9E95-5296FB4DC4E5}" type="sibTrans" cxnId="{3966B5AE-53C1-4E65-9B34-B05DE70DB48B}">
      <dgm:prSet/>
      <dgm:spPr/>
      <dgm:t>
        <a:bodyPr/>
        <a:lstStyle/>
        <a:p>
          <a:endParaRPr lang="en-US"/>
        </a:p>
      </dgm:t>
    </dgm:pt>
    <dgm:pt modelId="{B82D61B4-CAC3-415F-94B6-E8B1F6E0D541}">
      <dgm:prSet/>
      <dgm:spPr/>
      <dgm:t>
        <a:bodyPr/>
        <a:lstStyle/>
        <a:p>
          <a:pPr rtl="0"/>
          <a:r>
            <a:rPr lang="en-US" smtClean="0"/>
            <a:t>Disability</a:t>
          </a:r>
          <a:endParaRPr lang="en-US"/>
        </a:p>
      </dgm:t>
    </dgm:pt>
    <dgm:pt modelId="{BCC380DA-5887-4329-ACB8-97373F111B80}" type="parTrans" cxnId="{D965C153-F5FB-4C68-8855-A720629A77DA}">
      <dgm:prSet/>
      <dgm:spPr/>
      <dgm:t>
        <a:bodyPr/>
        <a:lstStyle/>
        <a:p>
          <a:endParaRPr lang="en-US"/>
        </a:p>
      </dgm:t>
    </dgm:pt>
    <dgm:pt modelId="{268991B7-DD51-4269-8624-27A43B281CFE}" type="sibTrans" cxnId="{D965C153-F5FB-4C68-8855-A720629A77DA}">
      <dgm:prSet/>
      <dgm:spPr/>
      <dgm:t>
        <a:bodyPr/>
        <a:lstStyle/>
        <a:p>
          <a:endParaRPr lang="en-US"/>
        </a:p>
      </dgm:t>
    </dgm:pt>
    <dgm:pt modelId="{717721B8-672C-4317-BFA2-A44C9A131956}">
      <dgm:prSet/>
      <dgm:spPr/>
      <dgm:t>
        <a:bodyPr/>
        <a:lstStyle/>
        <a:p>
          <a:pPr rtl="0"/>
          <a:r>
            <a:rPr lang="en-US" dirty="0" smtClean="0"/>
            <a:t>Inability to manage co-morbidities</a:t>
          </a:r>
          <a:endParaRPr lang="en-US" dirty="0"/>
        </a:p>
      </dgm:t>
    </dgm:pt>
    <dgm:pt modelId="{EBE85828-C02F-480E-9F11-66A227721847}" type="parTrans" cxnId="{F62C229D-E089-4A2A-BE4B-DD189E2E9006}">
      <dgm:prSet/>
      <dgm:spPr/>
      <dgm:t>
        <a:bodyPr/>
        <a:lstStyle/>
        <a:p>
          <a:endParaRPr lang="en-US"/>
        </a:p>
      </dgm:t>
    </dgm:pt>
    <dgm:pt modelId="{684D57EA-B168-486C-96E7-0B7E3DF09BBD}" type="sibTrans" cxnId="{F62C229D-E089-4A2A-BE4B-DD189E2E9006}">
      <dgm:prSet/>
      <dgm:spPr/>
      <dgm:t>
        <a:bodyPr/>
        <a:lstStyle/>
        <a:p>
          <a:endParaRPr lang="en-US"/>
        </a:p>
      </dgm:t>
    </dgm:pt>
    <dgm:pt modelId="{2682B64F-5C70-4E51-8496-AF5E4319AF76}">
      <dgm:prSet/>
      <dgm:spPr/>
      <dgm:t>
        <a:bodyPr/>
        <a:lstStyle/>
        <a:p>
          <a:pPr rtl="0"/>
          <a:r>
            <a:rPr lang="en-US" dirty="0" smtClean="0">
              <a:solidFill>
                <a:schemeClr val="tx1"/>
              </a:solidFill>
            </a:rPr>
            <a:t>Early refills</a:t>
          </a:r>
        </a:p>
      </dgm:t>
    </dgm:pt>
    <dgm:pt modelId="{56F3923C-2A9B-4A70-AC17-3A5A154FB5D1}" type="parTrans" cxnId="{501D3B59-7D3A-444C-8476-A1CC85270933}">
      <dgm:prSet/>
      <dgm:spPr/>
      <dgm:t>
        <a:bodyPr/>
        <a:lstStyle/>
        <a:p>
          <a:endParaRPr lang="en-US"/>
        </a:p>
      </dgm:t>
    </dgm:pt>
    <dgm:pt modelId="{A7BCC442-B647-445B-8992-EB72241623F3}" type="sibTrans" cxnId="{501D3B59-7D3A-444C-8476-A1CC85270933}">
      <dgm:prSet/>
      <dgm:spPr/>
      <dgm:t>
        <a:bodyPr/>
        <a:lstStyle/>
        <a:p>
          <a:endParaRPr lang="en-US"/>
        </a:p>
      </dgm:t>
    </dgm:pt>
    <dgm:pt modelId="{B82ABA9B-9AC0-4A00-A520-1EA3CAED0C0F}">
      <dgm:prSet/>
      <dgm:spPr/>
      <dgm:t>
        <a:bodyPr/>
        <a:lstStyle/>
        <a:p>
          <a:pPr rtl="0"/>
          <a:r>
            <a:rPr lang="en-US" dirty="0" smtClean="0">
              <a:solidFill>
                <a:schemeClr val="tx1"/>
              </a:solidFill>
            </a:rPr>
            <a:t>Lost or stolen medications</a:t>
          </a:r>
        </a:p>
      </dgm:t>
    </dgm:pt>
    <dgm:pt modelId="{368D808C-4B49-448C-AF6C-FD8A91931964}" type="parTrans" cxnId="{B393A893-C354-46DF-8FB3-2F2D6FF3C846}">
      <dgm:prSet/>
      <dgm:spPr/>
      <dgm:t>
        <a:bodyPr/>
        <a:lstStyle/>
        <a:p>
          <a:endParaRPr lang="en-US"/>
        </a:p>
      </dgm:t>
    </dgm:pt>
    <dgm:pt modelId="{6D757BA1-FC50-4C54-9E4D-7754964EB533}" type="sibTrans" cxnId="{B393A893-C354-46DF-8FB3-2F2D6FF3C846}">
      <dgm:prSet/>
      <dgm:spPr/>
      <dgm:t>
        <a:bodyPr/>
        <a:lstStyle/>
        <a:p>
          <a:endParaRPr lang="en-US"/>
        </a:p>
      </dgm:t>
    </dgm:pt>
    <dgm:pt modelId="{C8582DE9-2EB3-490A-ACE2-5D13E8A93CE9}">
      <dgm:prSet/>
      <dgm:spPr/>
      <dgm:t>
        <a:bodyPr/>
        <a:lstStyle/>
        <a:p>
          <a:pPr rtl="0"/>
          <a:r>
            <a:rPr lang="en-US" dirty="0" smtClean="0">
              <a:solidFill>
                <a:schemeClr val="tx1"/>
              </a:solidFill>
            </a:rPr>
            <a:t>Escalating dose requests</a:t>
          </a:r>
        </a:p>
      </dgm:t>
    </dgm:pt>
    <dgm:pt modelId="{3115D2E5-D52B-4DB2-90BD-F3F9F85D3EBE}" type="parTrans" cxnId="{66A21147-4701-4193-8C0D-ED1B076C37F4}">
      <dgm:prSet/>
      <dgm:spPr/>
      <dgm:t>
        <a:bodyPr/>
        <a:lstStyle/>
        <a:p>
          <a:endParaRPr lang="en-US"/>
        </a:p>
      </dgm:t>
    </dgm:pt>
    <dgm:pt modelId="{0943A488-DDAE-4CE6-B65B-95CDDB7D15A4}" type="sibTrans" cxnId="{66A21147-4701-4193-8C0D-ED1B076C37F4}">
      <dgm:prSet/>
      <dgm:spPr/>
      <dgm:t>
        <a:bodyPr/>
        <a:lstStyle/>
        <a:p>
          <a:endParaRPr lang="en-US"/>
        </a:p>
      </dgm:t>
    </dgm:pt>
    <dgm:pt modelId="{046E9C1F-C35F-411C-8CCA-F651D44BA012}">
      <dgm:prSet/>
      <dgm:spPr/>
      <dgm:t>
        <a:bodyPr/>
        <a:lstStyle/>
        <a:p>
          <a:pPr rtl="0"/>
          <a:r>
            <a:rPr lang="en-US" dirty="0" smtClean="0">
              <a:solidFill>
                <a:schemeClr val="tx1"/>
              </a:solidFill>
            </a:rPr>
            <a:t>Emergency Room Visits</a:t>
          </a:r>
        </a:p>
      </dgm:t>
    </dgm:pt>
    <dgm:pt modelId="{8A9C979B-6C48-4CEC-80D6-B19A815CFE01}" type="parTrans" cxnId="{C85088EF-385E-4BD4-ACD4-6BF1D0B1F047}">
      <dgm:prSet/>
      <dgm:spPr/>
      <dgm:t>
        <a:bodyPr/>
        <a:lstStyle/>
        <a:p>
          <a:endParaRPr lang="en-US"/>
        </a:p>
      </dgm:t>
    </dgm:pt>
    <dgm:pt modelId="{9AE3AE7D-4C80-469D-A551-9A7696C8E039}" type="sibTrans" cxnId="{C85088EF-385E-4BD4-ACD4-6BF1D0B1F047}">
      <dgm:prSet/>
      <dgm:spPr/>
      <dgm:t>
        <a:bodyPr/>
        <a:lstStyle/>
        <a:p>
          <a:endParaRPr lang="en-US"/>
        </a:p>
      </dgm:t>
    </dgm:pt>
    <dgm:pt modelId="{0C9FE06A-0B50-463D-A41E-31B6238E5A78}">
      <dgm:prSet/>
      <dgm:spPr/>
      <dgm:t>
        <a:bodyPr/>
        <a:lstStyle/>
        <a:p>
          <a:pPr rtl="0"/>
          <a:r>
            <a:rPr lang="en-US" dirty="0" smtClean="0"/>
            <a:t>Polypharmacy</a:t>
          </a:r>
          <a:endParaRPr lang="en-US" dirty="0"/>
        </a:p>
      </dgm:t>
    </dgm:pt>
    <dgm:pt modelId="{902C2C8A-1259-45A0-9C60-145A5A4315D3}" type="parTrans" cxnId="{203785D3-BA03-4B39-98C2-9D6FB273796B}">
      <dgm:prSet/>
      <dgm:spPr/>
      <dgm:t>
        <a:bodyPr/>
        <a:lstStyle/>
        <a:p>
          <a:endParaRPr lang="en-US"/>
        </a:p>
      </dgm:t>
    </dgm:pt>
    <dgm:pt modelId="{F8B60103-585C-4C19-98D3-225B63002EE1}" type="sibTrans" cxnId="{203785D3-BA03-4B39-98C2-9D6FB273796B}">
      <dgm:prSet/>
      <dgm:spPr/>
      <dgm:t>
        <a:bodyPr/>
        <a:lstStyle/>
        <a:p>
          <a:endParaRPr lang="en-US"/>
        </a:p>
      </dgm:t>
    </dgm:pt>
    <dgm:pt modelId="{CA69C6F6-3E05-4016-A507-F422F2F35E68}">
      <dgm:prSet/>
      <dgm:spPr/>
      <dgm:t>
        <a:bodyPr/>
        <a:lstStyle/>
        <a:p>
          <a:pPr rtl="0"/>
          <a:r>
            <a:rPr lang="en-US" dirty="0" smtClean="0">
              <a:solidFill>
                <a:schemeClr val="tx1"/>
              </a:solidFill>
            </a:rPr>
            <a:t>Hx of substance Abuse</a:t>
          </a:r>
        </a:p>
      </dgm:t>
    </dgm:pt>
    <dgm:pt modelId="{286B6F0A-2602-4108-B602-098A7521BA61}" type="parTrans" cxnId="{7F03CFA9-743A-4BE0-AA59-46945B8D36FC}">
      <dgm:prSet/>
      <dgm:spPr/>
      <dgm:t>
        <a:bodyPr/>
        <a:lstStyle/>
        <a:p>
          <a:endParaRPr lang="en-US"/>
        </a:p>
      </dgm:t>
    </dgm:pt>
    <dgm:pt modelId="{2D9CC64C-4F82-4FE7-B33B-A404F215D794}" type="sibTrans" cxnId="{7F03CFA9-743A-4BE0-AA59-46945B8D36FC}">
      <dgm:prSet/>
      <dgm:spPr/>
      <dgm:t>
        <a:bodyPr/>
        <a:lstStyle/>
        <a:p>
          <a:endParaRPr lang="en-US"/>
        </a:p>
      </dgm:t>
    </dgm:pt>
    <dgm:pt modelId="{D8C26047-8B27-461A-863E-70C1567F35BC}">
      <dgm:prSet/>
      <dgm:spPr/>
      <dgm:t>
        <a:bodyPr/>
        <a:lstStyle/>
        <a:p>
          <a:pPr rtl="0"/>
          <a:r>
            <a:rPr lang="en-US" dirty="0" smtClean="0"/>
            <a:t>Falls</a:t>
          </a:r>
          <a:endParaRPr lang="en-US" dirty="0"/>
        </a:p>
      </dgm:t>
    </dgm:pt>
    <dgm:pt modelId="{CCC406E9-F36A-4CA0-B7AC-5C7CDC5B612D}" type="parTrans" cxnId="{F2AD89E6-28D4-47DA-9EC8-41232F403910}">
      <dgm:prSet/>
      <dgm:spPr/>
      <dgm:t>
        <a:bodyPr/>
        <a:lstStyle/>
        <a:p>
          <a:endParaRPr lang="en-US"/>
        </a:p>
      </dgm:t>
    </dgm:pt>
    <dgm:pt modelId="{89A1FBD1-1CEF-4FAC-9A5B-D1440BD35381}" type="sibTrans" cxnId="{F2AD89E6-28D4-47DA-9EC8-41232F403910}">
      <dgm:prSet/>
      <dgm:spPr/>
      <dgm:t>
        <a:bodyPr/>
        <a:lstStyle/>
        <a:p>
          <a:endParaRPr lang="en-US"/>
        </a:p>
      </dgm:t>
    </dgm:pt>
    <dgm:pt modelId="{7CD70E60-5A1E-41A3-86E7-7130112DF713}">
      <dgm:prSet/>
      <dgm:spPr/>
      <dgm:t>
        <a:bodyPr/>
        <a:lstStyle/>
        <a:p>
          <a:pPr rtl="0"/>
          <a:r>
            <a:rPr lang="en-US" dirty="0" smtClean="0"/>
            <a:t>MVA</a:t>
          </a:r>
          <a:endParaRPr lang="en-US" dirty="0"/>
        </a:p>
      </dgm:t>
    </dgm:pt>
    <dgm:pt modelId="{20D4FC18-5A95-4B6E-A896-04820B2279D9}" type="parTrans" cxnId="{07B52ECC-3899-43B8-B18C-257380A627A7}">
      <dgm:prSet/>
      <dgm:spPr/>
      <dgm:t>
        <a:bodyPr/>
        <a:lstStyle/>
        <a:p>
          <a:endParaRPr lang="en-US"/>
        </a:p>
      </dgm:t>
    </dgm:pt>
    <dgm:pt modelId="{3E1BD7F0-B9CD-4207-BC8F-BF4722630367}" type="sibTrans" cxnId="{07B52ECC-3899-43B8-B18C-257380A627A7}">
      <dgm:prSet/>
      <dgm:spPr/>
      <dgm:t>
        <a:bodyPr/>
        <a:lstStyle/>
        <a:p>
          <a:endParaRPr lang="en-US"/>
        </a:p>
      </dgm:t>
    </dgm:pt>
    <dgm:pt modelId="{E4CB8264-F8B0-48A5-9FE7-7A580D94A4CE}">
      <dgm:prSet/>
      <dgm:spPr/>
      <dgm:t>
        <a:bodyPr/>
        <a:lstStyle/>
        <a:p>
          <a:r>
            <a:rPr lang="en-US" dirty="0" smtClean="0"/>
            <a:t>Cognitive decline</a:t>
          </a:r>
          <a:endParaRPr lang="en-US" dirty="0"/>
        </a:p>
      </dgm:t>
    </dgm:pt>
    <dgm:pt modelId="{5731AF03-5914-47F4-A558-83FD8C3D9AC3}" type="parTrans" cxnId="{FA0341B6-D5CB-4E9B-9DD9-ACE8BCA0FB2B}">
      <dgm:prSet/>
      <dgm:spPr/>
      <dgm:t>
        <a:bodyPr/>
        <a:lstStyle/>
        <a:p>
          <a:endParaRPr lang="en-US"/>
        </a:p>
      </dgm:t>
    </dgm:pt>
    <dgm:pt modelId="{9B3E2B82-2BBA-4369-BF02-347D99485CF0}" type="sibTrans" cxnId="{FA0341B6-D5CB-4E9B-9DD9-ACE8BCA0FB2B}">
      <dgm:prSet/>
      <dgm:spPr/>
      <dgm:t>
        <a:bodyPr/>
        <a:lstStyle/>
        <a:p>
          <a:endParaRPr lang="en-US"/>
        </a:p>
      </dgm:t>
    </dgm:pt>
    <dgm:pt modelId="{0512B270-13D7-442F-9346-49DD3B54A715}">
      <dgm:prSet/>
      <dgm:spPr/>
      <dgm:t>
        <a:bodyPr/>
        <a:lstStyle/>
        <a:p>
          <a:pPr rtl="0"/>
          <a:r>
            <a:rPr lang="en-US" dirty="0" smtClean="0"/>
            <a:t>GI / GU</a:t>
          </a:r>
          <a:endParaRPr lang="en-US" dirty="0"/>
        </a:p>
      </dgm:t>
    </dgm:pt>
    <dgm:pt modelId="{E10FC10B-20C9-434F-8FAD-C019A2EEE644}" type="parTrans" cxnId="{CF92213A-E70F-47FF-B660-3E2F8277BA53}">
      <dgm:prSet/>
      <dgm:spPr/>
      <dgm:t>
        <a:bodyPr/>
        <a:lstStyle/>
        <a:p>
          <a:endParaRPr lang="en-US"/>
        </a:p>
      </dgm:t>
    </dgm:pt>
    <dgm:pt modelId="{7758D0E3-B6B2-4B4A-83BE-AE799C9D5DC3}" type="sibTrans" cxnId="{CF92213A-E70F-47FF-B660-3E2F8277BA53}">
      <dgm:prSet/>
      <dgm:spPr/>
      <dgm:t>
        <a:bodyPr/>
        <a:lstStyle/>
        <a:p>
          <a:endParaRPr lang="en-US"/>
        </a:p>
      </dgm:t>
    </dgm:pt>
    <dgm:pt modelId="{415EB561-A0AF-40A2-9623-76D055019EB0}">
      <dgm:prSet/>
      <dgm:spPr/>
      <dgm:t>
        <a:bodyPr/>
        <a:lstStyle/>
        <a:p>
          <a:pPr rtl="0"/>
          <a:r>
            <a:rPr lang="en-US" dirty="0" smtClean="0"/>
            <a:t>Bone Density</a:t>
          </a:r>
          <a:endParaRPr lang="en-US" dirty="0"/>
        </a:p>
      </dgm:t>
    </dgm:pt>
    <dgm:pt modelId="{BA0663C7-43DA-480C-A200-42BC02609A84}" type="parTrans" cxnId="{9D2DE2B8-7212-4540-83CF-0F314014A487}">
      <dgm:prSet/>
      <dgm:spPr/>
      <dgm:t>
        <a:bodyPr/>
        <a:lstStyle/>
        <a:p>
          <a:endParaRPr lang="en-US"/>
        </a:p>
      </dgm:t>
    </dgm:pt>
    <dgm:pt modelId="{27F955DB-DF2D-4BA3-971A-A91C332BE3DA}" type="sibTrans" cxnId="{9D2DE2B8-7212-4540-83CF-0F314014A487}">
      <dgm:prSet/>
      <dgm:spPr/>
      <dgm:t>
        <a:bodyPr/>
        <a:lstStyle/>
        <a:p>
          <a:endParaRPr lang="en-US"/>
        </a:p>
      </dgm:t>
    </dgm:pt>
    <dgm:pt modelId="{E559C02D-3585-4FE6-B034-BA7CA6CCD889}" type="pres">
      <dgm:prSet presAssocID="{E3B4E13B-25AA-4A65-8A42-597273E2C1B6}" presName="diagram" presStyleCnt="0">
        <dgm:presLayoutVars>
          <dgm:chPref val="1"/>
          <dgm:dir/>
          <dgm:animOne val="branch"/>
          <dgm:animLvl val="lvl"/>
          <dgm:resizeHandles/>
        </dgm:presLayoutVars>
      </dgm:prSet>
      <dgm:spPr/>
      <dgm:t>
        <a:bodyPr/>
        <a:lstStyle/>
        <a:p>
          <a:endParaRPr lang="en-US"/>
        </a:p>
      </dgm:t>
    </dgm:pt>
    <dgm:pt modelId="{FF68F681-6568-4A7D-8EB7-85D5B24979D5}" type="pres">
      <dgm:prSet presAssocID="{4B778458-9900-4D9C-A431-1D6348032E00}" presName="root" presStyleCnt="0"/>
      <dgm:spPr/>
    </dgm:pt>
    <dgm:pt modelId="{DA85FB04-DDA3-442B-A2AD-02E809BA9AE9}" type="pres">
      <dgm:prSet presAssocID="{4B778458-9900-4D9C-A431-1D6348032E00}" presName="rootComposite" presStyleCnt="0"/>
      <dgm:spPr/>
    </dgm:pt>
    <dgm:pt modelId="{2B61041A-0423-46C4-8FAE-64BFE934118B}" type="pres">
      <dgm:prSet presAssocID="{4B778458-9900-4D9C-A431-1D6348032E00}" presName="rootText" presStyleLbl="node1" presStyleIdx="0" presStyleCnt="4"/>
      <dgm:spPr/>
      <dgm:t>
        <a:bodyPr/>
        <a:lstStyle/>
        <a:p>
          <a:endParaRPr lang="en-US"/>
        </a:p>
      </dgm:t>
    </dgm:pt>
    <dgm:pt modelId="{3F8B2F35-DE43-4410-B1CB-DBCAB9105505}" type="pres">
      <dgm:prSet presAssocID="{4B778458-9900-4D9C-A431-1D6348032E00}" presName="rootConnector" presStyleLbl="node1" presStyleIdx="0" presStyleCnt="4"/>
      <dgm:spPr/>
      <dgm:t>
        <a:bodyPr/>
        <a:lstStyle/>
        <a:p>
          <a:endParaRPr lang="en-US"/>
        </a:p>
      </dgm:t>
    </dgm:pt>
    <dgm:pt modelId="{603B08C8-2738-4615-B932-11BAFB3766EA}" type="pres">
      <dgm:prSet presAssocID="{4B778458-9900-4D9C-A431-1D6348032E00}" presName="childShape" presStyleCnt="0"/>
      <dgm:spPr/>
    </dgm:pt>
    <dgm:pt modelId="{585F0736-7161-4F8E-AF69-5900CA7EEC0D}" type="pres">
      <dgm:prSet presAssocID="{56F3923C-2A9B-4A70-AC17-3A5A154FB5D1}" presName="Name13" presStyleLbl="parChTrans1D2" presStyleIdx="0" presStyleCnt="18"/>
      <dgm:spPr/>
      <dgm:t>
        <a:bodyPr/>
        <a:lstStyle/>
        <a:p>
          <a:endParaRPr lang="en-US"/>
        </a:p>
      </dgm:t>
    </dgm:pt>
    <dgm:pt modelId="{28693CD0-526F-45DA-82E7-F589E43DC7EF}" type="pres">
      <dgm:prSet presAssocID="{2682B64F-5C70-4E51-8496-AF5E4319AF76}" presName="childText" presStyleLbl="bgAcc1" presStyleIdx="0" presStyleCnt="18">
        <dgm:presLayoutVars>
          <dgm:bulletEnabled val="1"/>
        </dgm:presLayoutVars>
      </dgm:prSet>
      <dgm:spPr/>
      <dgm:t>
        <a:bodyPr/>
        <a:lstStyle/>
        <a:p>
          <a:endParaRPr lang="en-US"/>
        </a:p>
      </dgm:t>
    </dgm:pt>
    <dgm:pt modelId="{98A7D354-3849-4A14-AC6D-EA35C5601F08}" type="pres">
      <dgm:prSet presAssocID="{368D808C-4B49-448C-AF6C-FD8A91931964}" presName="Name13" presStyleLbl="parChTrans1D2" presStyleIdx="1" presStyleCnt="18"/>
      <dgm:spPr/>
      <dgm:t>
        <a:bodyPr/>
        <a:lstStyle/>
        <a:p>
          <a:endParaRPr lang="en-US"/>
        </a:p>
      </dgm:t>
    </dgm:pt>
    <dgm:pt modelId="{D4F40396-12F8-4697-8968-2DA6D17266A4}" type="pres">
      <dgm:prSet presAssocID="{B82ABA9B-9AC0-4A00-A520-1EA3CAED0C0F}" presName="childText" presStyleLbl="bgAcc1" presStyleIdx="1" presStyleCnt="18">
        <dgm:presLayoutVars>
          <dgm:bulletEnabled val="1"/>
        </dgm:presLayoutVars>
      </dgm:prSet>
      <dgm:spPr/>
      <dgm:t>
        <a:bodyPr/>
        <a:lstStyle/>
        <a:p>
          <a:endParaRPr lang="en-US"/>
        </a:p>
      </dgm:t>
    </dgm:pt>
    <dgm:pt modelId="{A6C720A5-EAF1-4FD0-AD1E-5B0B7D3B25D3}" type="pres">
      <dgm:prSet presAssocID="{3115D2E5-D52B-4DB2-90BD-F3F9F85D3EBE}" presName="Name13" presStyleLbl="parChTrans1D2" presStyleIdx="2" presStyleCnt="18"/>
      <dgm:spPr/>
      <dgm:t>
        <a:bodyPr/>
        <a:lstStyle/>
        <a:p>
          <a:endParaRPr lang="en-US"/>
        </a:p>
      </dgm:t>
    </dgm:pt>
    <dgm:pt modelId="{6B2CA289-1190-465F-8FFD-4D2EEDBBAC3E}" type="pres">
      <dgm:prSet presAssocID="{C8582DE9-2EB3-490A-ACE2-5D13E8A93CE9}" presName="childText" presStyleLbl="bgAcc1" presStyleIdx="2" presStyleCnt="18">
        <dgm:presLayoutVars>
          <dgm:bulletEnabled val="1"/>
        </dgm:presLayoutVars>
      </dgm:prSet>
      <dgm:spPr/>
      <dgm:t>
        <a:bodyPr/>
        <a:lstStyle/>
        <a:p>
          <a:endParaRPr lang="en-US"/>
        </a:p>
      </dgm:t>
    </dgm:pt>
    <dgm:pt modelId="{4A27486B-6220-4E6E-A725-943882144D6D}" type="pres">
      <dgm:prSet presAssocID="{8A9C979B-6C48-4CEC-80D6-B19A815CFE01}" presName="Name13" presStyleLbl="parChTrans1D2" presStyleIdx="3" presStyleCnt="18"/>
      <dgm:spPr/>
      <dgm:t>
        <a:bodyPr/>
        <a:lstStyle/>
        <a:p>
          <a:endParaRPr lang="en-US"/>
        </a:p>
      </dgm:t>
    </dgm:pt>
    <dgm:pt modelId="{07D048C0-31AA-4EDA-8446-5769CC4C4FFA}" type="pres">
      <dgm:prSet presAssocID="{046E9C1F-C35F-411C-8CCA-F651D44BA012}" presName="childText" presStyleLbl="bgAcc1" presStyleIdx="3" presStyleCnt="18">
        <dgm:presLayoutVars>
          <dgm:bulletEnabled val="1"/>
        </dgm:presLayoutVars>
      </dgm:prSet>
      <dgm:spPr/>
      <dgm:t>
        <a:bodyPr/>
        <a:lstStyle/>
        <a:p>
          <a:endParaRPr lang="en-US"/>
        </a:p>
      </dgm:t>
    </dgm:pt>
    <dgm:pt modelId="{96DFF9AA-30B8-4796-A4F2-843406E0A9CB}" type="pres">
      <dgm:prSet presAssocID="{286B6F0A-2602-4108-B602-098A7521BA61}" presName="Name13" presStyleLbl="parChTrans1D2" presStyleIdx="4" presStyleCnt="18"/>
      <dgm:spPr/>
      <dgm:t>
        <a:bodyPr/>
        <a:lstStyle/>
        <a:p>
          <a:endParaRPr lang="en-US"/>
        </a:p>
      </dgm:t>
    </dgm:pt>
    <dgm:pt modelId="{C8DB7E94-912C-4D61-A962-5876E3B14949}" type="pres">
      <dgm:prSet presAssocID="{CA69C6F6-3E05-4016-A507-F422F2F35E68}" presName="childText" presStyleLbl="bgAcc1" presStyleIdx="4" presStyleCnt="18">
        <dgm:presLayoutVars>
          <dgm:bulletEnabled val="1"/>
        </dgm:presLayoutVars>
      </dgm:prSet>
      <dgm:spPr/>
      <dgm:t>
        <a:bodyPr/>
        <a:lstStyle/>
        <a:p>
          <a:endParaRPr lang="en-US"/>
        </a:p>
      </dgm:t>
    </dgm:pt>
    <dgm:pt modelId="{C31EA8B8-87C5-41C2-B57A-E397536815A4}" type="pres">
      <dgm:prSet presAssocID="{6CF37124-3CBF-493A-990E-ACA7E4AF4E8C}" presName="root" presStyleCnt="0"/>
      <dgm:spPr/>
    </dgm:pt>
    <dgm:pt modelId="{CABC71C7-B0D7-4E7E-8FAB-A2C94118C0D4}" type="pres">
      <dgm:prSet presAssocID="{6CF37124-3CBF-493A-990E-ACA7E4AF4E8C}" presName="rootComposite" presStyleCnt="0"/>
      <dgm:spPr/>
    </dgm:pt>
    <dgm:pt modelId="{F7F61951-C7AB-4475-9947-049CC92320CB}" type="pres">
      <dgm:prSet presAssocID="{6CF37124-3CBF-493A-990E-ACA7E4AF4E8C}" presName="rootText" presStyleLbl="node1" presStyleIdx="1" presStyleCnt="4"/>
      <dgm:spPr/>
      <dgm:t>
        <a:bodyPr/>
        <a:lstStyle/>
        <a:p>
          <a:endParaRPr lang="en-US"/>
        </a:p>
      </dgm:t>
    </dgm:pt>
    <dgm:pt modelId="{18CEDBA7-7692-4219-ADA3-A28CACC80F1B}" type="pres">
      <dgm:prSet presAssocID="{6CF37124-3CBF-493A-990E-ACA7E4AF4E8C}" presName="rootConnector" presStyleLbl="node1" presStyleIdx="1" presStyleCnt="4"/>
      <dgm:spPr/>
      <dgm:t>
        <a:bodyPr/>
        <a:lstStyle/>
        <a:p>
          <a:endParaRPr lang="en-US"/>
        </a:p>
      </dgm:t>
    </dgm:pt>
    <dgm:pt modelId="{D4B99D80-2108-4D1E-9A5A-B0B1440601E7}" type="pres">
      <dgm:prSet presAssocID="{6CF37124-3CBF-493A-990E-ACA7E4AF4E8C}" presName="childShape" presStyleCnt="0"/>
      <dgm:spPr/>
    </dgm:pt>
    <dgm:pt modelId="{F5E8F64F-674B-4D2D-9054-D52879BBB58A}" type="pres">
      <dgm:prSet presAssocID="{3CDE8F26-3B81-400D-82BC-D0B335A4E496}" presName="Name13" presStyleLbl="parChTrans1D2" presStyleIdx="5" presStyleCnt="18"/>
      <dgm:spPr/>
      <dgm:t>
        <a:bodyPr/>
        <a:lstStyle/>
        <a:p>
          <a:endParaRPr lang="en-US"/>
        </a:p>
      </dgm:t>
    </dgm:pt>
    <dgm:pt modelId="{B685539C-BDB9-40A0-8135-F93056C86D1A}" type="pres">
      <dgm:prSet presAssocID="{B63A7EC3-F274-41EA-B501-7DB8179BD680}" presName="childText" presStyleLbl="bgAcc1" presStyleIdx="5" presStyleCnt="18">
        <dgm:presLayoutVars>
          <dgm:bulletEnabled val="1"/>
        </dgm:presLayoutVars>
      </dgm:prSet>
      <dgm:spPr/>
      <dgm:t>
        <a:bodyPr/>
        <a:lstStyle/>
        <a:p>
          <a:endParaRPr lang="en-US"/>
        </a:p>
      </dgm:t>
    </dgm:pt>
    <dgm:pt modelId="{E7854F02-8569-4DC2-8A2E-11D373F2F859}" type="pres">
      <dgm:prSet presAssocID="{28636E14-1CF2-4EC2-A5DF-644D532540C8}" presName="Name13" presStyleLbl="parChTrans1D2" presStyleIdx="6" presStyleCnt="18"/>
      <dgm:spPr/>
      <dgm:t>
        <a:bodyPr/>
        <a:lstStyle/>
        <a:p>
          <a:endParaRPr lang="en-US"/>
        </a:p>
      </dgm:t>
    </dgm:pt>
    <dgm:pt modelId="{832799FB-F999-4233-9147-819FB9AF629C}" type="pres">
      <dgm:prSet presAssocID="{17586311-B06F-437C-9A95-BC32381301A3}" presName="childText" presStyleLbl="bgAcc1" presStyleIdx="6" presStyleCnt="18" custLinFactNeighborX="6439" custLinFactNeighborY="-8445">
        <dgm:presLayoutVars>
          <dgm:bulletEnabled val="1"/>
        </dgm:presLayoutVars>
      </dgm:prSet>
      <dgm:spPr/>
      <dgm:t>
        <a:bodyPr/>
        <a:lstStyle/>
        <a:p>
          <a:endParaRPr lang="en-US"/>
        </a:p>
      </dgm:t>
    </dgm:pt>
    <dgm:pt modelId="{E67D94D0-014E-4AA1-9384-EF2DB293BDE4}" type="pres">
      <dgm:prSet presAssocID="{BBA1DB78-B177-419F-BBF4-ABBAF20F600E}" presName="Name13" presStyleLbl="parChTrans1D2" presStyleIdx="7" presStyleCnt="18"/>
      <dgm:spPr/>
      <dgm:t>
        <a:bodyPr/>
        <a:lstStyle/>
        <a:p>
          <a:endParaRPr lang="en-US"/>
        </a:p>
      </dgm:t>
    </dgm:pt>
    <dgm:pt modelId="{08056A7D-C347-44BB-8775-B16BDB41C4AE}" type="pres">
      <dgm:prSet presAssocID="{3E0CA253-97FF-4271-9CCF-2D4A168E1D03}" presName="childText" presStyleLbl="bgAcc1" presStyleIdx="7" presStyleCnt="18">
        <dgm:presLayoutVars>
          <dgm:bulletEnabled val="1"/>
        </dgm:presLayoutVars>
      </dgm:prSet>
      <dgm:spPr/>
      <dgm:t>
        <a:bodyPr/>
        <a:lstStyle/>
        <a:p>
          <a:endParaRPr lang="en-US"/>
        </a:p>
      </dgm:t>
    </dgm:pt>
    <dgm:pt modelId="{90A4A3CB-9E46-49A4-8985-ADA6DE4C3246}" type="pres">
      <dgm:prSet presAssocID="{902C2C8A-1259-45A0-9C60-145A5A4315D3}" presName="Name13" presStyleLbl="parChTrans1D2" presStyleIdx="8" presStyleCnt="18"/>
      <dgm:spPr/>
      <dgm:t>
        <a:bodyPr/>
        <a:lstStyle/>
        <a:p>
          <a:endParaRPr lang="en-US"/>
        </a:p>
      </dgm:t>
    </dgm:pt>
    <dgm:pt modelId="{77D95176-E6D6-4951-935E-2E93A3CDAFD7}" type="pres">
      <dgm:prSet presAssocID="{0C9FE06A-0B50-463D-A41E-31B6238E5A78}" presName="childText" presStyleLbl="bgAcc1" presStyleIdx="8" presStyleCnt="18">
        <dgm:presLayoutVars>
          <dgm:bulletEnabled val="1"/>
        </dgm:presLayoutVars>
      </dgm:prSet>
      <dgm:spPr/>
      <dgm:t>
        <a:bodyPr/>
        <a:lstStyle/>
        <a:p>
          <a:endParaRPr lang="en-US"/>
        </a:p>
      </dgm:t>
    </dgm:pt>
    <dgm:pt modelId="{994464B8-CCC5-4279-A313-F34C47EA1102}" type="pres">
      <dgm:prSet presAssocID="{BA0663C7-43DA-480C-A200-42BC02609A84}" presName="Name13" presStyleLbl="parChTrans1D2" presStyleIdx="9" presStyleCnt="18"/>
      <dgm:spPr/>
      <dgm:t>
        <a:bodyPr/>
        <a:lstStyle/>
        <a:p>
          <a:endParaRPr lang="en-US"/>
        </a:p>
      </dgm:t>
    </dgm:pt>
    <dgm:pt modelId="{0BEAEDC4-EC4D-4F4E-84CF-73B7A2CFDB42}" type="pres">
      <dgm:prSet presAssocID="{415EB561-A0AF-40A2-9623-76D055019EB0}" presName="childText" presStyleLbl="bgAcc1" presStyleIdx="9" presStyleCnt="18">
        <dgm:presLayoutVars>
          <dgm:bulletEnabled val="1"/>
        </dgm:presLayoutVars>
      </dgm:prSet>
      <dgm:spPr/>
      <dgm:t>
        <a:bodyPr/>
        <a:lstStyle/>
        <a:p>
          <a:endParaRPr lang="en-US"/>
        </a:p>
      </dgm:t>
    </dgm:pt>
    <dgm:pt modelId="{DBA9B1A2-AB51-4E85-90C7-56036649B851}" type="pres">
      <dgm:prSet presAssocID="{E10FC10B-20C9-434F-8FAD-C019A2EEE644}" presName="Name13" presStyleLbl="parChTrans1D2" presStyleIdx="10" presStyleCnt="18"/>
      <dgm:spPr/>
      <dgm:t>
        <a:bodyPr/>
        <a:lstStyle/>
        <a:p>
          <a:endParaRPr lang="en-US"/>
        </a:p>
      </dgm:t>
    </dgm:pt>
    <dgm:pt modelId="{496500AC-F161-4F70-9C54-F56B7D9BF2B7}" type="pres">
      <dgm:prSet presAssocID="{0512B270-13D7-442F-9346-49DD3B54A715}" presName="childText" presStyleLbl="bgAcc1" presStyleIdx="10" presStyleCnt="18">
        <dgm:presLayoutVars>
          <dgm:bulletEnabled val="1"/>
        </dgm:presLayoutVars>
      </dgm:prSet>
      <dgm:spPr/>
      <dgm:t>
        <a:bodyPr/>
        <a:lstStyle/>
        <a:p>
          <a:endParaRPr lang="en-US"/>
        </a:p>
      </dgm:t>
    </dgm:pt>
    <dgm:pt modelId="{E396E61D-AE89-4F52-AA05-400443CFF8DD}" type="pres">
      <dgm:prSet presAssocID="{916AE131-E8B8-4E2F-9488-E307B21C7340}" presName="root" presStyleCnt="0"/>
      <dgm:spPr/>
    </dgm:pt>
    <dgm:pt modelId="{03879361-449D-4CBB-BD62-0D438E07CDB0}" type="pres">
      <dgm:prSet presAssocID="{916AE131-E8B8-4E2F-9488-E307B21C7340}" presName="rootComposite" presStyleCnt="0"/>
      <dgm:spPr/>
    </dgm:pt>
    <dgm:pt modelId="{DDFCA5B9-1076-468F-89AC-FEA77E3B7628}" type="pres">
      <dgm:prSet presAssocID="{916AE131-E8B8-4E2F-9488-E307B21C7340}" presName="rootText" presStyleLbl="node1" presStyleIdx="2" presStyleCnt="4"/>
      <dgm:spPr/>
      <dgm:t>
        <a:bodyPr/>
        <a:lstStyle/>
        <a:p>
          <a:endParaRPr lang="en-US"/>
        </a:p>
      </dgm:t>
    </dgm:pt>
    <dgm:pt modelId="{A845D276-71DD-4781-AD96-E0C79156BAED}" type="pres">
      <dgm:prSet presAssocID="{916AE131-E8B8-4E2F-9488-E307B21C7340}" presName="rootConnector" presStyleLbl="node1" presStyleIdx="2" presStyleCnt="4"/>
      <dgm:spPr/>
      <dgm:t>
        <a:bodyPr/>
        <a:lstStyle/>
        <a:p>
          <a:endParaRPr lang="en-US"/>
        </a:p>
      </dgm:t>
    </dgm:pt>
    <dgm:pt modelId="{7FB19CA7-1859-4937-9B4D-4ED919112F7A}" type="pres">
      <dgm:prSet presAssocID="{916AE131-E8B8-4E2F-9488-E307B21C7340}" presName="childShape" presStyleCnt="0"/>
      <dgm:spPr/>
    </dgm:pt>
    <dgm:pt modelId="{1BAFE27B-249E-4327-97B5-4D3685416B36}" type="pres">
      <dgm:prSet presAssocID="{7F12A26C-F58D-4C76-AC31-3757A8C4BF89}" presName="Name13" presStyleLbl="parChTrans1D2" presStyleIdx="11" presStyleCnt="18"/>
      <dgm:spPr/>
      <dgm:t>
        <a:bodyPr/>
        <a:lstStyle/>
        <a:p>
          <a:endParaRPr lang="en-US"/>
        </a:p>
      </dgm:t>
    </dgm:pt>
    <dgm:pt modelId="{492EE893-2E4B-4CF0-85C8-525B20A29D5D}" type="pres">
      <dgm:prSet presAssocID="{4821784D-99F0-4E62-AF98-6CF7F7D6499F}" presName="childText" presStyleLbl="bgAcc1" presStyleIdx="11" presStyleCnt="18">
        <dgm:presLayoutVars>
          <dgm:bulletEnabled val="1"/>
        </dgm:presLayoutVars>
      </dgm:prSet>
      <dgm:spPr/>
      <dgm:t>
        <a:bodyPr/>
        <a:lstStyle/>
        <a:p>
          <a:endParaRPr lang="en-US"/>
        </a:p>
      </dgm:t>
    </dgm:pt>
    <dgm:pt modelId="{018442FA-8886-4576-982D-404575A08F23}" type="pres">
      <dgm:prSet presAssocID="{F62CE1C0-76F1-4F3A-87C8-18B7234477B6}" presName="Name13" presStyleLbl="parChTrans1D2" presStyleIdx="12" presStyleCnt="18"/>
      <dgm:spPr/>
      <dgm:t>
        <a:bodyPr/>
        <a:lstStyle/>
        <a:p>
          <a:endParaRPr lang="en-US"/>
        </a:p>
      </dgm:t>
    </dgm:pt>
    <dgm:pt modelId="{60CCAB03-2E2A-4F8F-90D5-5821B5B4F73B}" type="pres">
      <dgm:prSet presAssocID="{888F9E79-DB87-42E3-B907-53E6275FCECE}" presName="childText" presStyleLbl="bgAcc1" presStyleIdx="12" presStyleCnt="18">
        <dgm:presLayoutVars>
          <dgm:bulletEnabled val="1"/>
        </dgm:presLayoutVars>
      </dgm:prSet>
      <dgm:spPr/>
      <dgm:t>
        <a:bodyPr/>
        <a:lstStyle/>
        <a:p>
          <a:endParaRPr lang="en-US"/>
        </a:p>
      </dgm:t>
    </dgm:pt>
    <dgm:pt modelId="{A31D859D-0193-4505-A4A1-41E76A76C11F}" type="pres">
      <dgm:prSet presAssocID="{5731AF03-5914-47F4-A558-83FD8C3D9AC3}" presName="Name13" presStyleLbl="parChTrans1D2" presStyleIdx="13" presStyleCnt="18"/>
      <dgm:spPr/>
      <dgm:t>
        <a:bodyPr/>
        <a:lstStyle/>
        <a:p>
          <a:endParaRPr lang="en-US"/>
        </a:p>
      </dgm:t>
    </dgm:pt>
    <dgm:pt modelId="{D7E93E12-CFFE-4DD5-81BB-4D385F487295}" type="pres">
      <dgm:prSet presAssocID="{E4CB8264-F8B0-48A5-9FE7-7A580D94A4CE}" presName="childText" presStyleLbl="bgAcc1" presStyleIdx="13" presStyleCnt="18">
        <dgm:presLayoutVars>
          <dgm:bulletEnabled val="1"/>
        </dgm:presLayoutVars>
      </dgm:prSet>
      <dgm:spPr/>
      <dgm:t>
        <a:bodyPr/>
        <a:lstStyle/>
        <a:p>
          <a:endParaRPr lang="en-US"/>
        </a:p>
      </dgm:t>
    </dgm:pt>
    <dgm:pt modelId="{A1663363-823E-45A1-AB58-8938FF8C44D5}" type="pres">
      <dgm:prSet presAssocID="{B5CC551C-00EA-4DDF-AE1A-66A7C7515AD3}" presName="root" presStyleCnt="0"/>
      <dgm:spPr/>
    </dgm:pt>
    <dgm:pt modelId="{3A6D4D78-750D-427B-981B-527FAC2F0509}" type="pres">
      <dgm:prSet presAssocID="{B5CC551C-00EA-4DDF-AE1A-66A7C7515AD3}" presName="rootComposite" presStyleCnt="0"/>
      <dgm:spPr/>
    </dgm:pt>
    <dgm:pt modelId="{438AE9B0-A5CB-493F-B33C-E400FA9D9B7A}" type="pres">
      <dgm:prSet presAssocID="{B5CC551C-00EA-4DDF-AE1A-66A7C7515AD3}" presName="rootText" presStyleLbl="node1" presStyleIdx="3" presStyleCnt="4"/>
      <dgm:spPr/>
      <dgm:t>
        <a:bodyPr/>
        <a:lstStyle/>
        <a:p>
          <a:endParaRPr lang="en-US"/>
        </a:p>
      </dgm:t>
    </dgm:pt>
    <dgm:pt modelId="{03B80E78-4696-45BC-BDC5-6D9CE8CCD740}" type="pres">
      <dgm:prSet presAssocID="{B5CC551C-00EA-4DDF-AE1A-66A7C7515AD3}" presName="rootConnector" presStyleLbl="node1" presStyleIdx="3" presStyleCnt="4"/>
      <dgm:spPr/>
      <dgm:t>
        <a:bodyPr/>
        <a:lstStyle/>
        <a:p>
          <a:endParaRPr lang="en-US"/>
        </a:p>
      </dgm:t>
    </dgm:pt>
    <dgm:pt modelId="{E46FAD30-A7DB-427D-A512-28EF68B0CA0B}" type="pres">
      <dgm:prSet presAssocID="{B5CC551C-00EA-4DDF-AE1A-66A7C7515AD3}" presName="childShape" presStyleCnt="0"/>
      <dgm:spPr/>
    </dgm:pt>
    <dgm:pt modelId="{40C60EED-6705-47F6-B4DE-8C2874225117}" type="pres">
      <dgm:prSet presAssocID="{BCC380DA-5887-4329-ACB8-97373F111B80}" presName="Name13" presStyleLbl="parChTrans1D2" presStyleIdx="14" presStyleCnt="18"/>
      <dgm:spPr/>
      <dgm:t>
        <a:bodyPr/>
        <a:lstStyle/>
        <a:p>
          <a:endParaRPr lang="en-US"/>
        </a:p>
      </dgm:t>
    </dgm:pt>
    <dgm:pt modelId="{7A1D4840-00FE-4F88-BD8E-A1A72580ECE3}" type="pres">
      <dgm:prSet presAssocID="{B82D61B4-CAC3-415F-94B6-E8B1F6E0D541}" presName="childText" presStyleLbl="bgAcc1" presStyleIdx="14" presStyleCnt="18">
        <dgm:presLayoutVars>
          <dgm:bulletEnabled val="1"/>
        </dgm:presLayoutVars>
      </dgm:prSet>
      <dgm:spPr/>
      <dgm:t>
        <a:bodyPr/>
        <a:lstStyle/>
        <a:p>
          <a:endParaRPr lang="en-US"/>
        </a:p>
      </dgm:t>
    </dgm:pt>
    <dgm:pt modelId="{0211128A-E640-445F-9F5E-C18A14770A5E}" type="pres">
      <dgm:prSet presAssocID="{EBE85828-C02F-480E-9F11-66A227721847}" presName="Name13" presStyleLbl="parChTrans1D2" presStyleIdx="15" presStyleCnt="18"/>
      <dgm:spPr/>
      <dgm:t>
        <a:bodyPr/>
        <a:lstStyle/>
        <a:p>
          <a:endParaRPr lang="en-US"/>
        </a:p>
      </dgm:t>
    </dgm:pt>
    <dgm:pt modelId="{97EAEB72-E67D-470E-BFD0-5BE3DBB52791}" type="pres">
      <dgm:prSet presAssocID="{717721B8-672C-4317-BFA2-A44C9A131956}" presName="childText" presStyleLbl="bgAcc1" presStyleIdx="15" presStyleCnt="18">
        <dgm:presLayoutVars>
          <dgm:bulletEnabled val="1"/>
        </dgm:presLayoutVars>
      </dgm:prSet>
      <dgm:spPr/>
      <dgm:t>
        <a:bodyPr/>
        <a:lstStyle/>
        <a:p>
          <a:endParaRPr lang="en-US"/>
        </a:p>
      </dgm:t>
    </dgm:pt>
    <dgm:pt modelId="{024D13B1-730C-46E6-ADEF-39A265C16D23}" type="pres">
      <dgm:prSet presAssocID="{CCC406E9-F36A-4CA0-B7AC-5C7CDC5B612D}" presName="Name13" presStyleLbl="parChTrans1D2" presStyleIdx="16" presStyleCnt="18"/>
      <dgm:spPr/>
      <dgm:t>
        <a:bodyPr/>
        <a:lstStyle/>
        <a:p>
          <a:endParaRPr lang="en-US"/>
        </a:p>
      </dgm:t>
    </dgm:pt>
    <dgm:pt modelId="{0D7CE18F-41E1-4BFD-B42E-ECCC416AF6EC}" type="pres">
      <dgm:prSet presAssocID="{D8C26047-8B27-461A-863E-70C1567F35BC}" presName="childText" presStyleLbl="bgAcc1" presStyleIdx="16" presStyleCnt="18">
        <dgm:presLayoutVars>
          <dgm:bulletEnabled val="1"/>
        </dgm:presLayoutVars>
      </dgm:prSet>
      <dgm:spPr/>
      <dgm:t>
        <a:bodyPr/>
        <a:lstStyle/>
        <a:p>
          <a:endParaRPr lang="en-US"/>
        </a:p>
      </dgm:t>
    </dgm:pt>
    <dgm:pt modelId="{41A1B870-9DBA-4940-A657-549309B9AB22}" type="pres">
      <dgm:prSet presAssocID="{20D4FC18-5A95-4B6E-A896-04820B2279D9}" presName="Name13" presStyleLbl="parChTrans1D2" presStyleIdx="17" presStyleCnt="18"/>
      <dgm:spPr/>
      <dgm:t>
        <a:bodyPr/>
        <a:lstStyle/>
        <a:p>
          <a:endParaRPr lang="en-US"/>
        </a:p>
      </dgm:t>
    </dgm:pt>
    <dgm:pt modelId="{F1A8A271-0802-4860-8104-9D8FD1878118}" type="pres">
      <dgm:prSet presAssocID="{7CD70E60-5A1E-41A3-86E7-7130112DF713}" presName="childText" presStyleLbl="bgAcc1" presStyleIdx="17" presStyleCnt="18">
        <dgm:presLayoutVars>
          <dgm:bulletEnabled val="1"/>
        </dgm:presLayoutVars>
      </dgm:prSet>
      <dgm:spPr/>
      <dgm:t>
        <a:bodyPr/>
        <a:lstStyle/>
        <a:p>
          <a:endParaRPr lang="en-US"/>
        </a:p>
      </dgm:t>
    </dgm:pt>
  </dgm:ptLst>
  <dgm:cxnLst>
    <dgm:cxn modelId="{CC201235-2636-4579-B436-1383D956FA96}" type="presOf" srcId="{BA0663C7-43DA-480C-A200-42BC02609A84}" destId="{994464B8-CCC5-4279-A313-F34C47EA1102}" srcOrd="0" destOrd="0" presId="urn:microsoft.com/office/officeart/2005/8/layout/hierarchy3"/>
    <dgm:cxn modelId="{DCF84D20-94EA-4BF1-8A55-82B06488A4BB}" type="presOf" srcId="{4B778458-9900-4D9C-A431-1D6348032E00}" destId="{2B61041A-0423-46C4-8FAE-64BFE934118B}" srcOrd="0" destOrd="0" presId="urn:microsoft.com/office/officeart/2005/8/layout/hierarchy3"/>
    <dgm:cxn modelId="{1F3F73A4-01C6-427C-AA90-D75DC60EB94C}" type="presOf" srcId="{368D808C-4B49-448C-AF6C-FD8A91931964}" destId="{98A7D354-3849-4A14-AC6D-EA35C5601F08}" srcOrd="0" destOrd="0" presId="urn:microsoft.com/office/officeart/2005/8/layout/hierarchy3"/>
    <dgm:cxn modelId="{40610FC3-A434-4A51-8120-4668AEE6179A}" srcId="{916AE131-E8B8-4E2F-9488-E307B21C7340}" destId="{888F9E79-DB87-42E3-B907-53E6275FCECE}" srcOrd="1" destOrd="0" parTransId="{F62CE1C0-76F1-4F3A-87C8-18B7234477B6}" sibTransId="{7B108DEF-48B2-4780-B196-66275A43DCE3}"/>
    <dgm:cxn modelId="{805D2052-98CA-43E0-A83E-C15B0EB27B53}" type="presOf" srcId="{415EB561-A0AF-40A2-9623-76D055019EB0}" destId="{0BEAEDC4-EC4D-4F4E-84CF-73B7A2CFDB42}" srcOrd="0" destOrd="0" presId="urn:microsoft.com/office/officeart/2005/8/layout/hierarchy3"/>
    <dgm:cxn modelId="{FD7CE52E-D78D-48A0-B9C7-A7BC35BCCA26}" type="presOf" srcId="{6CF37124-3CBF-493A-990E-ACA7E4AF4E8C}" destId="{18CEDBA7-7692-4219-ADA3-A28CACC80F1B}" srcOrd="1" destOrd="0" presId="urn:microsoft.com/office/officeart/2005/8/layout/hierarchy3"/>
    <dgm:cxn modelId="{E28EA3E7-681B-41B8-830A-7CA8DA7AC3BA}" type="presOf" srcId="{2682B64F-5C70-4E51-8496-AF5E4319AF76}" destId="{28693CD0-526F-45DA-82E7-F589E43DC7EF}" srcOrd="0" destOrd="0" presId="urn:microsoft.com/office/officeart/2005/8/layout/hierarchy3"/>
    <dgm:cxn modelId="{412688F2-7CAF-4041-950C-71F16EC2ED00}" type="presOf" srcId="{717721B8-672C-4317-BFA2-A44C9A131956}" destId="{97EAEB72-E67D-470E-BFD0-5BE3DBB52791}" srcOrd="0" destOrd="0" presId="urn:microsoft.com/office/officeart/2005/8/layout/hierarchy3"/>
    <dgm:cxn modelId="{7313B340-45CA-4AE5-8AC1-61464F8A3397}" type="presOf" srcId="{3E0CA253-97FF-4271-9CCF-2D4A168E1D03}" destId="{08056A7D-C347-44BB-8775-B16BDB41C4AE}" srcOrd="0" destOrd="0" presId="urn:microsoft.com/office/officeart/2005/8/layout/hierarchy3"/>
    <dgm:cxn modelId="{04589443-CDC6-409A-8DAA-12BF659087F4}" srcId="{916AE131-E8B8-4E2F-9488-E307B21C7340}" destId="{4821784D-99F0-4E62-AF98-6CF7F7D6499F}" srcOrd="0" destOrd="0" parTransId="{7F12A26C-F58D-4C76-AC31-3757A8C4BF89}" sibTransId="{AFF1A59A-7AB2-49AA-8EDE-4D62967E0E02}"/>
    <dgm:cxn modelId="{203785D3-BA03-4B39-98C2-9D6FB273796B}" srcId="{6CF37124-3CBF-493A-990E-ACA7E4AF4E8C}" destId="{0C9FE06A-0B50-463D-A41E-31B6238E5A78}" srcOrd="3" destOrd="0" parTransId="{902C2C8A-1259-45A0-9C60-145A5A4315D3}" sibTransId="{F8B60103-585C-4C19-98D3-225B63002EE1}"/>
    <dgm:cxn modelId="{CF8E0C01-1D05-4747-852E-D7D8C80589CA}" type="presOf" srcId="{888F9E79-DB87-42E3-B907-53E6275FCECE}" destId="{60CCAB03-2E2A-4F8F-90D5-5821B5B4F73B}" srcOrd="0" destOrd="0" presId="urn:microsoft.com/office/officeart/2005/8/layout/hierarchy3"/>
    <dgm:cxn modelId="{235A254F-499A-41CF-B22E-C5BA5F85FC58}" type="presOf" srcId="{CA69C6F6-3E05-4016-A507-F422F2F35E68}" destId="{C8DB7E94-912C-4D61-A962-5876E3B14949}" srcOrd="0" destOrd="0" presId="urn:microsoft.com/office/officeart/2005/8/layout/hierarchy3"/>
    <dgm:cxn modelId="{FA0341B6-D5CB-4E9B-9DD9-ACE8BCA0FB2B}" srcId="{916AE131-E8B8-4E2F-9488-E307B21C7340}" destId="{E4CB8264-F8B0-48A5-9FE7-7A580D94A4CE}" srcOrd="2" destOrd="0" parTransId="{5731AF03-5914-47F4-A558-83FD8C3D9AC3}" sibTransId="{9B3E2B82-2BBA-4369-BF02-347D99485CF0}"/>
    <dgm:cxn modelId="{CF92213A-E70F-47FF-B660-3E2F8277BA53}" srcId="{6CF37124-3CBF-493A-990E-ACA7E4AF4E8C}" destId="{0512B270-13D7-442F-9346-49DD3B54A715}" srcOrd="5" destOrd="0" parTransId="{E10FC10B-20C9-434F-8FAD-C019A2EEE644}" sibTransId="{7758D0E3-B6B2-4B4A-83BE-AE799C9D5DC3}"/>
    <dgm:cxn modelId="{7C1D998E-37E8-4A08-B7D1-30EC69D7EF07}" type="presOf" srcId="{8A9C979B-6C48-4CEC-80D6-B19A815CFE01}" destId="{4A27486B-6220-4E6E-A725-943882144D6D}" srcOrd="0" destOrd="0" presId="urn:microsoft.com/office/officeart/2005/8/layout/hierarchy3"/>
    <dgm:cxn modelId="{E031F68D-5EF5-4A19-92EC-EDF21E00F13C}" srcId="{E3B4E13B-25AA-4A65-8A42-597273E2C1B6}" destId="{916AE131-E8B8-4E2F-9488-E307B21C7340}" srcOrd="2" destOrd="0" parTransId="{CB19933A-35F8-4A73-9BB9-EC04812624E0}" sibTransId="{0BDD6595-92A0-4DCB-92B8-FED0A341274B}"/>
    <dgm:cxn modelId="{DD899124-4845-445E-B840-D35A88F96A3A}" type="presOf" srcId="{E10FC10B-20C9-434F-8FAD-C019A2EEE644}" destId="{DBA9B1A2-AB51-4E85-90C7-56036649B851}" srcOrd="0" destOrd="0" presId="urn:microsoft.com/office/officeart/2005/8/layout/hierarchy3"/>
    <dgm:cxn modelId="{501D3B59-7D3A-444C-8476-A1CC85270933}" srcId="{4B778458-9900-4D9C-A431-1D6348032E00}" destId="{2682B64F-5C70-4E51-8496-AF5E4319AF76}" srcOrd="0" destOrd="0" parTransId="{56F3923C-2A9B-4A70-AC17-3A5A154FB5D1}" sibTransId="{A7BCC442-B647-445B-8992-EB72241623F3}"/>
    <dgm:cxn modelId="{98CA5CBA-1872-42DC-96C4-E8442BC98AB2}" srcId="{6CF37124-3CBF-493A-990E-ACA7E4AF4E8C}" destId="{17586311-B06F-437C-9A95-BC32381301A3}" srcOrd="1" destOrd="0" parTransId="{28636E14-1CF2-4EC2-A5DF-644D532540C8}" sibTransId="{D30301B4-F94C-4A5B-B363-56BBD5043171}"/>
    <dgm:cxn modelId="{078E86E0-66E9-4DB6-B4EB-4F8DA45D9F81}" type="presOf" srcId="{0C9FE06A-0B50-463D-A41E-31B6238E5A78}" destId="{77D95176-E6D6-4951-935E-2E93A3CDAFD7}" srcOrd="0" destOrd="0" presId="urn:microsoft.com/office/officeart/2005/8/layout/hierarchy3"/>
    <dgm:cxn modelId="{66A21147-4701-4193-8C0D-ED1B076C37F4}" srcId="{4B778458-9900-4D9C-A431-1D6348032E00}" destId="{C8582DE9-2EB3-490A-ACE2-5D13E8A93CE9}" srcOrd="2" destOrd="0" parTransId="{3115D2E5-D52B-4DB2-90BD-F3F9F85D3EBE}" sibTransId="{0943A488-DDAE-4CE6-B65B-95CDDB7D15A4}"/>
    <dgm:cxn modelId="{7A731D8D-8F22-4D73-9A19-4E09355E6FB3}" type="presOf" srcId="{EBE85828-C02F-480E-9F11-66A227721847}" destId="{0211128A-E640-445F-9F5E-C18A14770A5E}" srcOrd="0" destOrd="0" presId="urn:microsoft.com/office/officeart/2005/8/layout/hierarchy3"/>
    <dgm:cxn modelId="{9D2DE2B8-7212-4540-83CF-0F314014A487}" srcId="{6CF37124-3CBF-493A-990E-ACA7E4AF4E8C}" destId="{415EB561-A0AF-40A2-9623-76D055019EB0}" srcOrd="4" destOrd="0" parTransId="{BA0663C7-43DA-480C-A200-42BC02609A84}" sibTransId="{27F955DB-DF2D-4BA3-971A-A91C332BE3DA}"/>
    <dgm:cxn modelId="{2A23EA71-D9E3-4AFE-ABC0-32A8C8886E46}" type="presOf" srcId="{B5CC551C-00EA-4DDF-AE1A-66A7C7515AD3}" destId="{03B80E78-4696-45BC-BDC5-6D9CE8CCD740}" srcOrd="1" destOrd="0" presId="urn:microsoft.com/office/officeart/2005/8/layout/hierarchy3"/>
    <dgm:cxn modelId="{533231B1-9B62-4B71-BAF5-2F02DFDEFA8F}" type="presOf" srcId="{7CD70E60-5A1E-41A3-86E7-7130112DF713}" destId="{F1A8A271-0802-4860-8104-9D8FD1878118}" srcOrd="0" destOrd="0" presId="urn:microsoft.com/office/officeart/2005/8/layout/hierarchy3"/>
    <dgm:cxn modelId="{C85088EF-385E-4BD4-ACD4-6BF1D0B1F047}" srcId="{4B778458-9900-4D9C-A431-1D6348032E00}" destId="{046E9C1F-C35F-411C-8CCA-F651D44BA012}" srcOrd="3" destOrd="0" parTransId="{8A9C979B-6C48-4CEC-80D6-B19A815CFE01}" sibTransId="{9AE3AE7D-4C80-469D-A551-9A7696C8E039}"/>
    <dgm:cxn modelId="{77E2EA18-A3A2-42DC-B053-3A6DF802650D}" type="presOf" srcId="{046E9C1F-C35F-411C-8CCA-F651D44BA012}" destId="{07D048C0-31AA-4EDA-8446-5769CC4C4FFA}" srcOrd="0" destOrd="0" presId="urn:microsoft.com/office/officeart/2005/8/layout/hierarchy3"/>
    <dgm:cxn modelId="{F62C229D-E089-4A2A-BE4B-DD189E2E9006}" srcId="{B5CC551C-00EA-4DDF-AE1A-66A7C7515AD3}" destId="{717721B8-672C-4317-BFA2-A44C9A131956}" srcOrd="1" destOrd="0" parTransId="{EBE85828-C02F-480E-9F11-66A227721847}" sibTransId="{684D57EA-B168-486C-96E7-0B7E3DF09BBD}"/>
    <dgm:cxn modelId="{185436D0-274C-4AC8-B3F5-170A8185C826}" type="presOf" srcId="{BCC380DA-5887-4329-ACB8-97373F111B80}" destId="{40C60EED-6705-47F6-B4DE-8C2874225117}" srcOrd="0" destOrd="0" presId="urn:microsoft.com/office/officeart/2005/8/layout/hierarchy3"/>
    <dgm:cxn modelId="{EF7FFDDB-8D2F-4D68-9C0F-8D87BF390DBD}" type="presOf" srcId="{E4CB8264-F8B0-48A5-9FE7-7A580D94A4CE}" destId="{D7E93E12-CFFE-4DD5-81BB-4D385F487295}" srcOrd="0" destOrd="0" presId="urn:microsoft.com/office/officeart/2005/8/layout/hierarchy3"/>
    <dgm:cxn modelId="{930E4030-C552-46BF-B9DA-E5CA9444CD59}" type="presOf" srcId="{B82D61B4-CAC3-415F-94B6-E8B1F6E0D541}" destId="{7A1D4840-00FE-4F88-BD8E-A1A72580ECE3}" srcOrd="0" destOrd="0" presId="urn:microsoft.com/office/officeart/2005/8/layout/hierarchy3"/>
    <dgm:cxn modelId="{D00EDDC9-BB27-4361-A72E-996376F69474}" type="presOf" srcId="{17586311-B06F-437C-9A95-BC32381301A3}" destId="{832799FB-F999-4233-9147-819FB9AF629C}" srcOrd="0" destOrd="0" presId="urn:microsoft.com/office/officeart/2005/8/layout/hierarchy3"/>
    <dgm:cxn modelId="{07B52ECC-3899-43B8-B18C-257380A627A7}" srcId="{B5CC551C-00EA-4DDF-AE1A-66A7C7515AD3}" destId="{7CD70E60-5A1E-41A3-86E7-7130112DF713}" srcOrd="3" destOrd="0" parTransId="{20D4FC18-5A95-4B6E-A896-04820B2279D9}" sibTransId="{3E1BD7F0-B9CD-4207-BC8F-BF4722630367}"/>
    <dgm:cxn modelId="{E67A88D6-A579-4F9D-93DA-7B6C61E5962F}" type="presOf" srcId="{B5CC551C-00EA-4DDF-AE1A-66A7C7515AD3}" destId="{438AE9B0-A5CB-493F-B33C-E400FA9D9B7A}" srcOrd="0" destOrd="0" presId="urn:microsoft.com/office/officeart/2005/8/layout/hierarchy3"/>
    <dgm:cxn modelId="{3BAF8F66-5B5E-4D3B-84E0-3E753BE40DAD}" srcId="{6CF37124-3CBF-493A-990E-ACA7E4AF4E8C}" destId="{3E0CA253-97FF-4271-9CCF-2D4A168E1D03}" srcOrd="2" destOrd="0" parTransId="{BBA1DB78-B177-419F-BBF4-ABBAF20F600E}" sibTransId="{69076747-31B3-4091-BE41-4B839B2DC30F}"/>
    <dgm:cxn modelId="{B0B76766-4866-40F1-988D-EA4C3BFAFD46}" type="presOf" srcId="{4B778458-9900-4D9C-A431-1D6348032E00}" destId="{3F8B2F35-DE43-4410-B1CB-DBCAB9105505}" srcOrd="1" destOrd="0" presId="urn:microsoft.com/office/officeart/2005/8/layout/hierarchy3"/>
    <dgm:cxn modelId="{F1F856C1-DC26-4380-B982-BA070BCBB689}" type="presOf" srcId="{56F3923C-2A9B-4A70-AC17-3A5A154FB5D1}" destId="{585F0736-7161-4F8E-AF69-5900CA7EEC0D}" srcOrd="0" destOrd="0" presId="urn:microsoft.com/office/officeart/2005/8/layout/hierarchy3"/>
    <dgm:cxn modelId="{B7BF4C62-8A92-4909-8FD9-93AD609E5F1D}" type="presOf" srcId="{286B6F0A-2602-4108-B602-098A7521BA61}" destId="{96DFF9AA-30B8-4796-A4F2-843406E0A9CB}" srcOrd="0" destOrd="0" presId="urn:microsoft.com/office/officeart/2005/8/layout/hierarchy3"/>
    <dgm:cxn modelId="{77353BC5-553B-433B-A70C-6D728932336B}" type="presOf" srcId="{902C2C8A-1259-45A0-9C60-145A5A4315D3}" destId="{90A4A3CB-9E46-49A4-8985-ADA6DE4C3246}" srcOrd="0" destOrd="0" presId="urn:microsoft.com/office/officeart/2005/8/layout/hierarchy3"/>
    <dgm:cxn modelId="{BFE2136F-CD45-47AC-A9DA-C228F82F62C8}" srcId="{E3B4E13B-25AA-4A65-8A42-597273E2C1B6}" destId="{4B778458-9900-4D9C-A431-1D6348032E00}" srcOrd="0" destOrd="0" parTransId="{59D4D5CF-A0B5-4F7D-B8F9-AE3F91078B1F}" sibTransId="{A19C9893-6030-46E1-BBCA-EAB6E6C1EC60}"/>
    <dgm:cxn modelId="{283C7A38-1EA3-4218-A61F-97E2441E6CF9}" type="presOf" srcId="{BBA1DB78-B177-419F-BBF4-ABBAF20F600E}" destId="{E67D94D0-014E-4AA1-9384-EF2DB293BDE4}" srcOrd="0" destOrd="0" presId="urn:microsoft.com/office/officeart/2005/8/layout/hierarchy3"/>
    <dgm:cxn modelId="{F2AD89E6-28D4-47DA-9EC8-41232F403910}" srcId="{B5CC551C-00EA-4DDF-AE1A-66A7C7515AD3}" destId="{D8C26047-8B27-461A-863E-70C1567F35BC}" srcOrd="2" destOrd="0" parTransId="{CCC406E9-F36A-4CA0-B7AC-5C7CDC5B612D}" sibTransId="{89A1FBD1-1CEF-4FAC-9A5B-D1440BD35381}"/>
    <dgm:cxn modelId="{3966B5AE-53C1-4E65-9B34-B05DE70DB48B}" srcId="{E3B4E13B-25AA-4A65-8A42-597273E2C1B6}" destId="{B5CC551C-00EA-4DDF-AE1A-66A7C7515AD3}" srcOrd="3" destOrd="0" parTransId="{70CDB24B-8D97-4461-841E-B71D145AD80D}" sibTransId="{E312A1AA-2777-4044-9E95-5296FB4DC4E5}"/>
    <dgm:cxn modelId="{0CA78C3C-990F-4B4C-A7EB-68FAC7B7F6D1}" srcId="{6CF37124-3CBF-493A-990E-ACA7E4AF4E8C}" destId="{B63A7EC3-F274-41EA-B501-7DB8179BD680}" srcOrd="0" destOrd="0" parTransId="{3CDE8F26-3B81-400D-82BC-D0B335A4E496}" sibTransId="{15A001F4-097D-4711-9F9D-C3BD3B9EFE6D}"/>
    <dgm:cxn modelId="{A7F8954F-4B34-43E0-9206-4B09375C9EF3}" type="presOf" srcId="{4821784D-99F0-4E62-AF98-6CF7F7D6499F}" destId="{492EE893-2E4B-4CF0-85C8-525B20A29D5D}" srcOrd="0" destOrd="0" presId="urn:microsoft.com/office/officeart/2005/8/layout/hierarchy3"/>
    <dgm:cxn modelId="{2485D1E4-D6AC-4125-B9F6-3AE391F508D7}" srcId="{E3B4E13B-25AA-4A65-8A42-597273E2C1B6}" destId="{6CF37124-3CBF-493A-990E-ACA7E4AF4E8C}" srcOrd="1" destOrd="0" parTransId="{CF38077E-125E-46A7-AA9E-49A5A5B399A3}" sibTransId="{F9FA0B1B-751C-4268-84B9-F93003E81B9E}"/>
    <dgm:cxn modelId="{B393A893-C354-46DF-8FB3-2F2D6FF3C846}" srcId="{4B778458-9900-4D9C-A431-1D6348032E00}" destId="{B82ABA9B-9AC0-4A00-A520-1EA3CAED0C0F}" srcOrd="1" destOrd="0" parTransId="{368D808C-4B49-448C-AF6C-FD8A91931964}" sibTransId="{6D757BA1-FC50-4C54-9E4D-7754964EB533}"/>
    <dgm:cxn modelId="{94757ADF-1002-4B45-B876-110CB6CF8362}" type="presOf" srcId="{C8582DE9-2EB3-490A-ACE2-5D13E8A93CE9}" destId="{6B2CA289-1190-465F-8FFD-4D2EEDBBAC3E}" srcOrd="0" destOrd="0" presId="urn:microsoft.com/office/officeart/2005/8/layout/hierarchy3"/>
    <dgm:cxn modelId="{4A157517-E883-47F1-AD9A-183CC52A3F7D}" type="presOf" srcId="{5731AF03-5914-47F4-A558-83FD8C3D9AC3}" destId="{A31D859D-0193-4505-A4A1-41E76A76C11F}" srcOrd="0" destOrd="0" presId="urn:microsoft.com/office/officeart/2005/8/layout/hierarchy3"/>
    <dgm:cxn modelId="{9DC5526E-22A1-4ADD-ACD3-7DCF181FDA07}" type="presOf" srcId="{D8C26047-8B27-461A-863E-70C1567F35BC}" destId="{0D7CE18F-41E1-4BFD-B42E-ECCC416AF6EC}" srcOrd="0" destOrd="0" presId="urn:microsoft.com/office/officeart/2005/8/layout/hierarchy3"/>
    <dgm:cxn modelId="{9A47B0B8-472F-453E-9154-30F641904FF4}" type="presOf" srcId="{B63A7EC3-F274-41EA-B501-7DB8179BD680}" destId="{B685539C-BDB9-40A0-8135-F93056C86D1A}" srcOrd="0" destOrd="0" presId="urn:microsoft.com/office/officeart/2005/8/layout/hierarchy3"/>
    <dgm:cxn modelId="{7F03CFA9-743A-4BE0-AA59-46945B8D36FC}" srcId="{4B778458-9900-4D9C-A431-1D6348032E00}" destId="{CA69C6F6-3E05-4016-A507-F422F2F35E68}" srcOrd="4" destOrd="0" parTransId="{286B6F0A-2602-4108-B602-098A7521BA61}" sibTransId="{2D9CC64C-4F82-4FE7-B33B-A404F215D794}"/>
    <dgm:cxn modelId="{A2E79997-BA7A-468B-8BB1-FFB87A3D5F49}" type="presOf" srcId="{20D4FC18-5A95-4B6E-A896-04820B2279D9}" destId="{41A1B870-9DBA-4940-A657-549309B9AB22}" srcOrd="0" destOrd="0" presId="urn:microsoft.com/office/officeart/2005/8/layout/hierarchy3"/>
    <dgm:cxn modelId="{C575E178-162C-445F-83D0-5F92C00FAA3E}" type="presOf" srcId="{28636E14-1CF2-4EC2-A5DF-644D532540C8}" destId="{E7854F02-8569-4DC2-8A2E-11D373F2F859}" srcOrd="0" destOrd="0" presId="urn:microsoft.com/office/officeart/2005/8/layout/hierarchy3"/>
    <dgm:cxn modelId="{6F776A18-F879-40DC-AC52-EA28A7BCAAD3}" type="presOf" srcId="{0512B270-13D7-442F-9346-49DD3B54A715}" destId="{496500AC-F161-4F70-9C54-F56B7D9BF2B7}" srcOrd="0" destOrd="0" presId="urn:microsoft.com/office/officeart/2005/8/layout/hierarchy3"/>
    <dgm:cxn modelId="{094FF0D5-D991-4D5C-9AA8-2B5E9F367668}" type="presOf" srcId="{6CF37124-3CBF-493A-990E-ACA7E4AF4E8C}" destId="{F7F61951-C7AB-4475-9947-049CC92320CB}" srcOrd="0" destOrd="0" presId="urn:microsoft.com/office/officeart/2005/8/layout/hierarchy3"/>
    <dgm:cxn modelId="{A1546D9F-7D0C-400A-904D-FB668D7CF4A7}" type="presOf" srcId="{7F12A26C-F58D-4C76-AC31-3757A8C4BF89}" destId="{1BAFE27B-249E-4327-97B5-4D3685416B36}" srcOrd="0" destOrd="0" presId="urn:microsoft.com/office/officeart/2005/8/layout/hierarchy3"/>
    <dgm:cxn modelId="{0CEE7986-D146-4F26-A5C5-CD0A9AEAD97E}" type="presOf" srcId="{E3B4E13B-25AA-4A65-8A42-597273E2C1B6}" destId="{E559C02D-3585-4FE6-B034-BA7CA6CCD889}" srcOrd="0" destOrd="0" presId="urn:microsoft.com/office/officeart/2005/8/layout/hierarchy3"/>
    <dgm:cxn modelId="{3A2B188F-9EEA-4730-98FE-CDE7B9D41746}" type="presOf" srcId="{3115D2E5-D52B-4DB2-90BD-F3F9F85D3EBE}" destId="{A6C720A5-EAF1-4FD0-AD1E-5B0B7D3B25D3}" srcOrd="0" destOrd="0" presId="urn:microsoft.com/office/officeart/2005/8/layout/hierarchy3"/>
    <dgm:cxn modelId="{150DC7AA-DC63-4392-A8B5-BE8C4EEA77C3}" type="presOf" srcId="{916AE131-E8B8-4E2F-9488-E307B21C7340}" destId="{A845D276-71DD-4781-AD96-E0C79156BAED}" srcOrd="1" destOrd="0" presId="urn:microsoft.com/office/officeart/2005/8/layout/hierarchy3"/>
    <dgm:cxn modelId="{D965C153-F5FB-4C68-8855-A720629A77DA}" srcId="{B5CC551C-00EA-4DDF-AE1A-66A7C7515AD3}" destId="{B82D61B4-CAC3-415F-94B6-E8B1F6E0D541}" srcOrd="0" destOrd="0" parTransId="{BCC380DA-5887-4329-ACB8-97373F111B80}" sibTransId="{268991B7-DD51-4269-8624-27A43B281CFE}"/>
    <dgm:cxn modelId="{CC817B93-1F76-4CB0-9965-CA6D5D53218A}" type="presOf" srcId="{B82ABA9B-9AC0-4A00-A520-1EA3CAED0C0F}" destId="{D4F40396-12F8-4697-8968-2DA6D17266A4}" srcOrd="0" destOrd="0" presId="urn:microsoft.com/office/officeart/2005/8/layout/hierarchy3"/>
    <dgm:cxn modelId="{7FC0894C-79B1-4CAC-B2D4-DFAC70FCF041}" type="presOf" srcId="{3CDE8F26-3B81-400D-82BC-D0B335A4E496}" destId="{F5E8F64F-674B-4D2D-9054-D52879BBB58A}" srcOrd="0" destOrd="0" presId="urn:microsoft.com/office/officeart/2005/8/layout/hierarchy3"/>
    <dgm:cxn modelId="{02FAED9D-B846-411A-971A-9B79C55F4250}" type="presOf" srcId="{F62CE1C0-76F1-4F3A-87C8-18B7234477B6}" destId="{018442FA-8886-4576-982D-404575A08F23}" srcOrd="0" destOrd="0" presId="urn:microsoft.com/office/officeart/2005/8/layout/hierarchy3"/>
    <dgm:cxn modelId="{897189FE-8849-463F-BD67-6413F31E6B54}" type="presOf" srcId="{CCC406E9-F36A-4CA0-B7AC-5C7CDC5B612D}" destId="{024D13B1-730C-46E6-ADEF-39A265C16D23}" srcOrd="0" destOrd="0" presId="urn:microsoft.com/office/officeart/2005/8/layout/hierarchy3"/>
    <dgm:cxn modelId="{279CA753-7822-4619-A3B1-AAC8FAE54D83}" type="presOf" srcId="{916AE131-E8B8-4E2F-9488-E307B21C7340}" destId="{DDFCA5B9-1076-468F-89AC-FEA77E3B7628}" srcOrd="0" destOrd="0" presId="urn:microsoft.com/office/officeart/2005/8/layout/hierarchy3"/>
    <dgm:cxn modelId="{3FE01B42-6820-4FE7-AA9A-A805F7566C51}" type="presParOf" srcId="{E559C02D-3585-4FE6-B034-BA7CA6CCD889}" destId="{FF68F681-6568-4A7D-8EB7-85D5B24979D5}" srcOrd="0" destOrd="0" presId="urn:microsoft.com/office/officeart/2005/8/layout/hierarchy3"/>
    <dgm:cxn modelId="{A5A85C3F-B3EA-409E-80E0-67C884B50494}" type="presParOf" srcId="{FF68F681-6568-4A7D-8EB7-85D5B24979D5}" destId="{DA85FB04-DDA3-442B-A2AD-02E809BA9AE9}" srcOrd="0" destOrd="0" presId="urn:microsoft.com/office/officeart/2005/8/layout/hierarchy3"/>
    <dgm:cxn modelId="{32AFB9AF-3CE9-4944-BD91-CEC9618CDC60}" type="presParOf" srcId="{DA85FB04-DDA3-442B-A2AD-02E809BA9AE9}" destId="{2B61041A-0423-46C4-8FAE-64BFE934118B}" srcOrd="0" destOrd="0" presId="urn:microsoft.com/office/officeart/2005/8/layout/hierarchy3"/>
    <dgm:cxn modelId="{793CB7DA-4948-4D6E-B652-3408F4928AC5}" type="presParOf" srcId="{DA85FB04-DDA3-442B-A2AD-02E809BA9AE9}" destId="{3F8B2F35-DE43-4410-B1CB-DBCAB9105505}" srcOrd="1" destOrd="0" presId="urn:microsoft.com/office/officeart/2005/8/layout/hierarchy3"/>
    <dgm:cxn modelId="{4E96D2F5-0E3A-40A1-876E-BFECCB892460}" type="presParOf" srcId="{FF68F681-6568-4A7D-8EB7-85D5B24979D5}" destId="{603B08C8-2738-4615-B932-11BAFB3766EA}" srcOrd="1" destOrd="0" presId="urn:microsoft.com/office/officeart/2005/8/layout/hierarchy3"/>
    <dgm:cxn modelId="{ED696B88-28B8-4EC7-AC90-B8F335E851C0}" type="presParOf" srcId="{603B08C8-2738-4615-B932-11BAFB3766EA}" destId="{585F0736-7161-4F8E-AF69-5900CA7EEC0D}" srcOrd="0" destOrd="0" presId="urn:microsoft.com/office/officeart/2005/8/layout/hierarchy3"/>
    <dgm:cxn modelId="{3F96A7E1-9425-4122-998E-EFB6542D1684}" type="presParOf" srcId="{603B08C8-2738-4615-B932-11BAFB3766EA}" destId="{28693CD0-526F-45DA-82E7-F589E43DC7EF}" srcOrd="1" destOrd="0" presId="urn:microsoft.com/office/officeart/2005/8/layout/hierarchy3"/>
    <dgm:cxn modelId="{0ECDFC9E-FC68-4C68-897C-6382309412F1}" type="presParOf" srcId="{603B08C8-2738-4615-B932-11BAFB3766EA}" destId="{98A7D354-3849-4A14-AC6D-EA35C5601F08}" srcOrd="2" destOrd="0" presId="urn:microsoft.com/office/officeart/2005/8/layout/hierarchy3"/>
    <dgm:cxn modelId="{DDCE5A05-BB99-4D84-88F5-80175025FA50}" type="presParOf" srcId="{603B08C8-2738-4615-B932-11BAFB3766EA}" destId="{D4F40396-12F8-4697-8968-2DA6D17266A4}" srcOrd="3" destOrd="0" presId="urn:microsoft.com/office/officeart/2005/8/layout/hierarchy3"/>
    <dgm:cxn modelId="{DA8318E0-7717-463E-8284-3581E35A6115}" type="presParOf" srcId="{603B08C8-2738-4615-B932-11BAFB3766EA}" destId="{A6C720A5-EAF1-4FD0-AD1E-5B0B7D3B25D3}" srcOrd="4" destOrd="0" presId="urn:microsoft.com/office/officeart/2005/8/layout/hierarchy3"/>
    <dgm:cxn modelId="{D1FBC132-9F38-45A8-A6F2-788BE3CB08EF}" type="presParOf" srcId="{603B08C8-2738-4615-B932-11BAFB3766EA}" destId="{6B2CA289-1190-465F-8FFD-4D2EEDBBAC3E}" srcOrd="5" destOrd="0" presId="urn:microsoft.com/office/officeart/2005/8/layout/hierarchy3"/>
    <dgm:cxn modelId="{575C8BF0-EB5C-47A5-823B-43511D7FBCB3}" type="presParOf" srcId="{603B08C8-2738-4615-B932-11BAFB3766EA}" destId="{4A27486B-6220-4E6E-A725-943882144D6D}" srcOrd="6" destOrd="0" presId="urn:microsoft.com/office/officeart/2005/8/layout/hierarchy3"/>
    <dgm:cxn modelId="{C2621CF8-72C0-4492-B921-03C1AD10528E}" type="presParOf" srcId="{603B08C8-2738-4615-B932-11BAFB3766EA}" destId="{07D048C0-31AA-4EDA-8446-5769CC4C4FFA}" srcOrd="7" destOrd="0" presId="urn:microsoft.com/office/officeart/2005/8/layout/hierarchy3"/>
    <dgm:cxn modelId="{8B98F19B-6C0E-4BBF-B814-FEA823B56749}" type="presParOf" srcId="{603B08C8-2738-4615-B932-11BAFB3766EA}" destId="{96DFF9AA-30B8-4796-A4F2-843406E0A9CB}" srcOrd="8" destOrd="0" presId="urn:microsoft.com/office/officeart/2005/8/layout/hierarchy3"/>
    <dgm:cxn modelId="{41FD9805-6DD5-49AF-92CD-FD6C92A5201D}" type="presParOf" srcId="{603B08C8-2738-4615-B932-11BAFB3766EA}" destId="{C8DB7E94-912C-4D61-A962-5876E3B14949}" srcOrd="9" destOrd="0" presId="urn:microsoft.com/office/officeart/2005/8/layout/hierarchy3"/>
    <dgm:cxn modelId="{72FE5AA7-37FA-4ACB-A7B1-1AC461C839D1}" type="presParOf" srcId="{E559C02D-3585-4FE6-B034-BA7CA6CCD889}" destId="{C31EA8B8-87C5-41C2-B57A-E397536815A4}" srcOrd="1" destOrd="0" presId="urn:microsoft.com/office/officeart/2005/8/layout/hierarchy3"/>
    <dgm:cxn modelId="{5D84BF14-AAFD-4FB7-847D-4FA191269680}" type="presParOf" srcId="{C31EA8B8-87C5-41C2-B57A-E397536815A4}" destId="{CABC71C7-B0D7-4E7E-8FAB-A2C94118C0D4}" srcOrd="0" destOrd="0" presId="urn:microsoft.com/office/officeart/2005/8/layout/hierarchy3"/>
    <dgm:cxn modelId="{471050D0-31E0-4FC2-B9F4-1BC43A1F043E}" type="presParOf" srcId="{CABC71C7-B0D7-4E7E-8FAB-A2C94118C0D4}" destId="{F7F61951-C7AB-4475-9947-049CC92320CB}" srcOrd="0" destOrd="0" presId="urn:microsoft.com/office/officeart/2005/8/layout/hierarchy3"/>
    <dgm:cxn modelId="{0AE629EC-F19B-45F7-B0DC-B5B7737D9DC6}" type="presParOf" srcId="{CABC71C7-B0D7-4E7E-8FAB-A2C94118C0D4}" destId="{18CEDBA7-7692-4219-ADA3-A28CACC80F1B}" srcOrd="1" destOrd="0" presId="urn:microsoft.com/office/officeart/2005/8/layout/hierarchy3"/>
    <dgm:cxn modelId="{10D103CB-45B9-42DD-9A5F-A8F7EDBD61F4}" type="presParOf" srcId="{C31EA8B8-87C5-41C2-B57A-E397536815A4}" destId="{D4B99D80-2108-4D1E-9A5A-B0B1440601E7}" srcOrd="1" destOrd="0" presId="urn:microsoft.com/office/officeart/2005/8/layout/hierarchy3"/>
    <dgm:cxn modelId="{A1CB2BD7-D2E2-4763-8176-DCBAD11EF828}" type="presParOf" srcId="{D4B99D80-2108-4D1E-9A5A-B0B1440601E7}" destId="{F5E8F64F-674B-4D2D-9054-D52879BBB58A}" srcOrd="0" destOrd="0" presId="urn:microsoft.com/office/officeart/2005/8/layout/hierarchy3"/>
    <dgm:cxn modelId="{160ECCAE-C1E5-4C80-92E6-BDB4975E96BF}" type="presParOf" srcId="{D4B99D80-2108-4D1E-9A5A-B0B1440601E7}" destId="{B685539C-BDB9-40A0-8135-F93056C86D1A}" srcOrd="1" destOrd="0" presId="urn:microsoft.com/office/officeart/2005/8/layout/hierarchy3"/>
    <dgm:cxn modelId="{BA84DB75-0363-4799-BB7E-C74D6FBCE896}" type="presParOf" srcId="{D4B99D80-2108-4D1E-9A5A-B0B1440601E7}" destId="{E7854F02-8569-4DC2-8A2E-11D373F2F859}" srcOrd="2" destOrd="0" presId="urn:microsoft.com/office/officeart/2005/8/layout/hierarchy3"/>
    <dgm:cxn modelId="{9314816E-E230-4E4A-8C12-2B96E8769EF9}" type="presParOf" srcId="{D4B99D80-2108-4D1E-9A5A-B0B1440601E7}" destId="{832799FB-F999-4233-9147-819FB9AF629C}" srcOrd="3" destOrd="0" presId="urn:microsoft.com/office/officeart/2005/8/layout/hierarchy3"/>
    <dgm:cxn modelId="{0CB2F4D3-14F3-456D-BCEE-8E0D4B261102}" type="presParOf" srcId="{D4B99D80-2108-4D1E-9A5A-B0B1440601E7}" destId="{E67D94D0-014E-4AA1-9384-EF2DB293BDE4}" srcOrd="4" destOrd="0" presId="urn:microsoft.com/office/officeart/2005/8/layout/hierarchy3"/>
    <dgm:cxn modelId="{D91A8451-EE8E-4382-9BBE-61E335BEFE72}" type="presParOf" srcId="{D4B99D80-2108-4D1E-9A5A-B0B1440601E7}" destId="{08056A7D-C347-44BB-8775-B16BDB41C4AE}" srcOrd="5" destOrd="0" presId="urn:microsoft.com/office/officeart/2005/8/layout/hierarchy3"/>
    <dgm:cxn modelId="{A4B80F2C-3916-4F14-88C4-E042F72F2C92}" type="presParOf" srcId="{D4B99D80-2108-4D1E-9A5A-B0B1440601E7}" destId="{90A4A3CB-9E46-49A4-8985-ADA6DE4C3246}" srcOrd="6" destOrd="0" presId="urn:microsoft.com/office/officeart/2005/8/layout/hierarchy3"/>
    <dgm:cxn modelId="{1C6C6611-4C8F-4C37-A7AA-D19FB81AF1F7}" type="presParOf" srcId="{D4B99D80-2108-4D1E-9A5A-B0B1440601E7}" destId="{77D95176-E6D6-4951-935E-2E93A3CDAFD7}" srcOrd="7" destOrd="0" presId="urn:microsoft.com/office/officeart/2005/8/layout/hierarchy3"/>
    <dgm:cxn modelId="{969A093C-F336-4AAE-831D-45901CCF1AD5}" type="presParOf" srcId="{D4B99D80-2108-4D1E-9A5A-B0B1440601E7}" destId="{994464B8-CCC5-4279-A313-F34C47EA1102}" srcOrd="8" destOrd="0" presId="urn:microsoft.com/office/officeart/2005/8/layout/hierarchy3"/>
    <dgm:cxn modelId="{6F3A36E0-8021-46F1-B9D7-F43806CCEEDB}" type="presParOf" srcId="{D4B99D80-2108-4D1E-9A5A-B0B1440601E7}" destId="{0BEAEDC4-EC4D-4F4E-84CF-73B7A2CFDB42}" srcOrd="9" destOrd="0" presId="urn:microsoft.com/office/officeart/2005/8/layout/hierarchy3"/>
    <dgm:cxn modelId="{2049ECF1-54CC-46A6-88FE-BAAB6EDCB8E2}" type="presParOf" srcId="{D4B99D80-2108-4D1E-9A5A-B0B1440601E7}" destId="{DBA9B1A2-AB51-4E85-90C7-56036649B851}" srcOrd="10" destOrd="0" presId="urn:microsoft.com/office/officeart/2005/8/layout/hierarchy3"/>
    <dgm:cxn modelId="{363990AC-6A04-4EB3-B75B-90226F6210D9}" type="presParOf" srcId="{D4B99D80-2108-4D1E-9A5A-B0B1440601E7}" destId="{496500AC-F161-4F70-9C54-F56B7D9BF2B7}" srcOrd="11" destOrd="0" presId="urn:microsoft.com/office/officeart/2005/8/layout/hierarchy3"/>
    <dgm:cxn modelId="{0C356579-D364-4018-BFE1-877DA24FFAD3}" type="presParOf" srcId="{E559C02D-3585-4FE6-B034-BA7CA6CCD889}" destId="{E396E61D-AE89-4F52-AA05-400443CFF8DD}" srcOrd="2" destOrd="0" presId="urn:microsoft.com/office/officeart/2005/8/layout/hierarchy3"/>
    <dgm:cxn modelId="{EB563338-42A0-4C2E-8BC7-81CE0842DD0B}" type="presParOf" srcId="{E396E61D-AE89-4F52-AA05-400443CFF8DD}" destId="{03879361-449D-4CBB-BD62-0D438E07CDB0}" srcOrd="0" destOrd="0" presId="urn:microsoft.com/office/officeart/2005/8/layout/hierarchy3"/>
    <dgm:cxn modelId="{97D439F4-4CAF-40CE-A367-D1887268D077}" type="presParOf" srcId="{03879361-449D-4CBB-BD62-0D438E07CDB0}" destId="{DDFCA5B9-1076-468F-89AC-FEA77E3B7628}" srcOrd="0" destOrd="0" presId="urn:microsoft.com/office/officeart/2005/8/layout/hierarchy3"/>
    <dgm:cxn modelId="{5C8E3538-049A-472D-B783-F4B8B10B9C0C}" type="presParOf" srcId="{03879361-449D-4CBB-BD62-0D438E07CDB0}" destId="{A845D276-71DD-4781-AD96-E0C79156BAED}" srcOrd="1" destOrd="0" presId="urn:microsoft.com/office/officeart/2005/8/layout/hierarchy3"/>
    <dgm:cxn modelId="{9C0F0FC0-1B92-4610-AEDE-7FB227297D51}" type="presParOf" srcId="{E396E61D-AE89-4F52-AA05-400443CFF8DD}" destId="{7FB19CA7-1859-4937-9B4D-4ED919112F7A}" srcOrd="1" destOrd="0" presId="urn:microsoft.com/office/officeart/2005/8/layout/hierarchy3"/>
    <dgm:cxn modelId="{19F91DD4-3FAE-4316-B5CF-B3BF1BA86F0B}" type="presParOf" srcId="{7FB19CA7-1859-4937-9B4D-4ED919112F7A}" destId="{1BAFE27B-249E-4327-97B5-4D3685416B36}" srcOrd="0" destOrd="0" presId="urn:microsoft.com/office/officeart/2005/8/layout/hierarchy3"/>
    <dgm:cxn modelId="{5314EC5C-4E96-4538-B8F1-E7E0E759912E}" type="presParOf" srcId="{7FB19CA7-1859-4937-9B4D-4ED919112F7A}" destId="{492EE893-2E4B-4CF0-85C8-525B20A29D5D}" srcOrd="1" destOrd="0" presId="urn:microsoft.com/office/officeart/2005/8/layout/hierarchy3"/>
    <dgm:cxn modelId="{0307ECB5-55B0-4B7A-8916-218D5B27A0EC}" type="presParOf" srcId="{7FB19CA7-1859-4937-9B4D-4ED919112F7A}" destId="{018442FA-8886-4576-982D-404575A08F23}" srcOrd="2" destOrd="0" presId="urn:microsoft.com/office/officeart/2005/8/layout/hierarchy3"/>
    <dgm:cxn modelId="{FF99B894-F480-4272-9EA1-D62EE7184A5D}" type="presParOf" srcId="{7FB19CA7-1859-4937-9B4D-4ED919112F7A}" destId="{60CCAB03-2E2A-4F8F-90D5-5821B5B4F73B}" srcOrd="3" destOrd="0" presId="urn:microsoft.com/office/officeart/2005/8/layout/hierarchy3"/>
    <dgm:cxn modelId="{14581BB0-3E4A-44D5-B028-257B2EE4C98A}" type="presParOf" srcId="{7FB19CA7-1859-4937-9B4D-4ED919112F7A}" destId="{A31D859D-0193-4505-A4A1-41E76A76C11F}" srcOrd="4" destOrd="0" presId="urn:microsoft.com/office/officeart/2005/8/layout/hierarchy3"/>
    <dgm:cxn modelId="{C5C2B194-26BD-4BFA-BAB0-333ADA5441B8}" type="presParOf" srcId="{7FB19CA7-1859-4937-9B4D-4ED919112F7A}" destId="{D7E93E12-CFFE-4DD5-81BB-4D385F487295}" srcOrd="5" destOrd="0" presId="urn:microsoft.com/office/officeart/2005/8/layout/hierarchy3"/>
    <dgm:cxn modelId="{2B01B50D-49D0-4529-9950-41DC8DE39EB4}" type="presParOf" srcId="{E559C02D-3585-4FE6-B034-BA7CA6CCD889}" destId="{A1663363-823E-45A1-AB58-8938FF8C44D5}" srcOrd="3" destOrd="0" presId="urn:microsoft.com/office/officeart/2005/8/layout/hierarchy3"/>
    <dgm:cxn modelId="{48AB21B9-3DA9-4C5B-A67D-6C826028D70F}" type="presParOf" srcId="{A1663363-823E-45A1-AB58-8938FF8C44D5}" destId="{3A6D4D78-750D-427B-981B-527FAC2F0509}" srcOrd="0" destOrd="0" presId="urn:microsoft.com/office/officeart/2005/8/layout/hierarchy3"/>
    <dgm:cxn modelId="{05CAA3D0-D92D-4F13-8121-BD1C3F26FC74}" type="presParOf" srcId="{3A6D4D78-750D-427B-981B-527FAC2F0509}" destId="{438AE9B0-A5CB-493F-B33C-E400FA9D9B7A}" srcOrd="0" destOrd="0" presId="urn:microsoft.com/office/officeart/2005/8/layout/hierarchy3"/>
    <dgm:cxn modelId="{24DAE454-EA42-48C7-BB06-CA29201E34A9}" type="presParOf" srcId="{3A6D4D78-750D-427B-981B-527FAC2F0509}" destId="{03B80E78-4696-45BC-BDC5-6D9CE8CCD740}" srcOrd="1" destOrd="0" presId="urn:microsoft.com/office/officeart/2005/8/layout/hierarchy3"/>
    <dgm:cxn modelId="{DE07642E-9A7B-417F-B4E0-3FF90761F524}" type="presParOf" srcId="{A1663363-823E-45A1-AB58-8938FF8C44D5}" destId="{E46FAD30-A7DB-427D-A512-28EF68B0CA0B}" srcOrd="1" destOrd="0" presId="urn:microsoft.com/office/officeart/2005/8/layout/hierarchy3"/>
    <dgm:cxn modelId="{5458DF1B-A0EE-4DE8-87A3-68B5AF13402C}" type="presParOf" srcId="{E46FAD30-A7DB-427D-A512-28EF68B0CA0B}" destId="{40C60EED-6705-47F6-B4DE-8C2874225117}" srcOrd="0" destOrd="0" presId="urn:microsoft.com/office/officeart/2005/8/layout/hierarchy3"/>
    <dgm:cxn modelId="{71DF3544-457B-45DE-9C37-D7AC5AEB02F3}" type="presParOf" srcId="{E46FAD30-A7DB-427D-A512-28EF68B0CA0B}" destId="{7A1D4840-00FE-4F88-BD8E-A1A72580ECE3}" srcOrd="1" destOrd="0" presId="urn:microsoft.com/office/officeart/2005/8/layout/hierarchy3"/>
    <dgm:cxn modelId="{F03B8247-0B13-4ACE-AB0F-8C4D9991C566}" type="presParOf" srcId="{E46FAD30-A7DB-427D-A512-28EF68B0CA0B}" destId="{0211128A-E640-445F-9F5E-C18A14770A5E}" srcOrd="2" destOrd="0" presId="urn:microsoft.com/office/officeart/2005/8/layout/hierarchy3"/>
    <dgm:cxn modelId="{85288B72-96AA-4087-9E1E-6DC98794CE93}" type="presParOf" srcId="{E46FAD30-A7DB-427D-A512-28EF68B0CA0B}" destId="{97EAEB72-E67D-470E-BFD0-5BE3DBB52791}" srcOrd="3" destOrd="0" presId="urn:microsoft.com/office/officeart/2005/8/layout/hierarchy3"/>
    <dgm:cxn modelId="{DA1580B8-23E7-4029-870F-4A686421E87C}" type="presParOf" srcId="{E46FAD30-A7DB-427D-A512-28EF68B0CA0B}" destId="{024D13B1-730C-46E6-ADEF-39A265C16D23}" srcOrd="4" destOrd="0" presId="urn:microsoft.com/office/officeart/2005/8/layout/hierarchy3"/>
    <dgm:cxn modelId="{82EC3CC3-4ED3-4F0A-A0DA-2874491B1588}" type="presParOf" srcId="{E46FAD30-A7DB-427D-A512-28EF68B0CA0B}" destId="{0D7CE18F-41E1-4BFD-B42E-ECCC416AF6EC}" srcOrd="5" destOrd="0" presId="urn:microsoft.com/office/officeart/2005/8/layout/hierarchy3"/>
    <dgm:cxn modelId="{EBBE5355-34A0-4821-8746-4DDEC9A92CB5}" type="presParOf" srcId="{E46FAD30-A7DB-427D-A512-28EF68B0CA0B}" destId="{41A1B870-9DBA-4940-A657-549309B9AB22}" srcOrd="6" destOrd="0" presId="urn:microsoft.com/office/officeart/2005/8/layout/hierarchy3"/>
    <dgm:cxn modelId="{35F11526-D6E4-4690-8AD1-1961DE1EC3EA}" type="presParOf" srcId="{E46FAD30-A7DB-427D-A512-28EF68B0CA0B}" destId="{F1A8A271-0802-4860-8104-9D8FD1878118}"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B4E13B-25AA-4A65-8A42-597273E2C1B6}"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4B778458-9900-4D9C-A431-1D6348032E00}">
      <dgm:prSet/>
      <dgm:spPr/>
      <dgm:t>
        <a:bodyPr/>
        <a:lstStyle/>
        <a:p>
          <a:pPr rtl="0"/>
          <a:r>
            <a:rPr lang="en-US" dirty="0" smtClean="0">
              <a:solidFill>
                <a:schemeClr val="tx1"/>
              </a:solidFill>
            </a:rPr>
            <a:t>Abuse and Diversion</a:t>
          </a:r>
        </a:p>
      </dgm:t>
    </dgm:pt>
    <dgm:pt modelId="{59D4D5CF-A0B5-4F7D-B8F9-AE3F91078B1F}" type="parTrans" cxnId="{BFE2136F-CD45-47AC-A9DA-C228F82F62C8}">
      <dgm:prSet/>
      <dgm:spPr/>
      <dgm:t>
        <a:bodyPr/>
        <a:lstStyle/>
        <a:p>
          <a:endParaRPr lang="en-US"/>
        </a:p>
      </dgm:t>
    </dgm:pt>
    <dgm:pt modelId="{A19C9893-6030-46E1-BBCA-EAB6E6C1EC60}" type="sibTrans" cxnId="{BFE2136F-CD45-47AC-A9DA-C228F82F62C8}">
      <dgm:prSet/>
      <dgm:spPr/>
      <dgm:t>
        <a:bodyPr/>
        <a:lstStyle/>
        <a:p>
          <a:endParaRPr lang="en-US"/>
        </a:p>
      </dgm:t>
    </dgm:pt>
    <dgm:pt modelId="{6CF37124-3CBF-493A-990E-ACA7E4AF4E8C}">
      <dgm:prSet/>
      <dgm:spPr/>
      <dgm:t>
        <a:bodyPr/>
        <a:lstStyle/>
        <a:p>
          <a:pPr rtl="0"/>
          <a:r>
            <a:rPr lang="en-US" dirty="0" smtClean="0">
              <a:solidFill>
                <a:schemeClr val="tx1"/>
              </a:solidFill>
            </a:rPr>
            <a:t>Medical Risks</a:t>
          </a:r>
          <a:endParaRPr lang="en-US" dirty="0">
            <a:solidFill>
              <a:schemeClr val="tx1"/>
            </a:solidFill>
          </a:endParaRPr>
        </a:p>
      </dgm:t>
    </dgm:pt>
    <dgm:pt modelId="{CF38077E-125E-46A7-AA9E-49A5A5B399A3}" type="parTrans" cxnId="{2485D1E4-D6AC-4125-B9F6-3AE391F508D7}">
      <dgm:prSet/>
      <dgm:spPr/>
      <dgm:t>
        <a:bodyPr/>
        <a:lstStyle/>
        <a:p>
          <a:endParaRPr lang="en-US"/>
        </a:p>
      </dgm:t>
    </dgm:pt>
    <dgm:pt modelId="{F9FA0B1B-751C-4268-84B9-F93003E81B9E}" type="sibTrans" cxnId="{2485D1E4-D6AC-4125-B9F6-3AE391F508D7}">
      <dgm:prSet/>
      <dgm:spPr/>
      <dgm:t>
        <a:bodyPr/>
        <a:lstStyle/>
        <a:p>
          <a:endParaRPr lang="en-US"/>
        </a:p>
      </dgm:t>
    </dgm:pt>
    <dgm:pt modelId="{B63A7EC3-F274-41EA-B501-7DB8179BD680}">
      <dgm:prSet/>
      <dgm:spPr>
        <a:solidFill>
          <a:srgbClr val="92D050">
            <a:alpha val="90000"/>
          </a:srgbClr>
        </a:solidFill>
      </dgm:spPr>
      <dgm:t>
        <a:bodyPr/>
        <a:lstStyle/>
        <a:p>
          <a:pPr rtl="0"/>
          <a:r>
            <a:rPr lang="en-US" dirty="0" smtClean="0"/>
            <a:t>Endocrine </a:t>
          </a:r>
          <a:endParaRPr lang="en-US" dirty="0"/>
        </a:p>
      </dgm:t>
    </dgm:pt>
    <dgm:pt modelId="{3CDE8F26-3B81-400D-82BC-D0B335A4E496}" type="parTrans" cxnId="{0CA78C3C-990F-4B4C-A7EB-68FAC7B7F6D1}">
      <dgm:prSet/>
      <dgm:spPr/>
      <dgm:t>
        <a:bodyPr/>
        <a:lstStyle/>
        <a:p>
          <a:endParaRPr lang="en-US"/>
        </a:p>
      </dgm:t>
    </dgm:pt>
    <dgm:pt modelId="{15A001F4-097D-4711-9F9D-C3BD3B9EFE6D}" type="sibTrans" cxnId="{0CA78C3C-990F-4B4C-A7EB-68FAC7B7F6D1}">
      <dgm:prSet/>
      <dgm:spPr/>
      <dgm:t>
        <a:bodyPr/>
        <a:lstStyle/>
        <a:p>
          <a:endParaRPr lang="en-US"/>
        </a:p>
      </dgm:t>
    </dgm:pt>
    <dgm:pt modelId="{17586311-B06F-437C-9A95-BC32381301A3}">
      <dgm:prSet/>
      <dgm:spPr>
        <a:solidFill>
          <a:srgbClr val="92D050">
            <a:alpha val="90000"/>
          </a:srgbClr>
        </a:solidFill>
      </dgm:spPr>
      <dgm:t>
        <a:bodyPr/>
        <a:lstStyle/>
        <a:p>
          <a:pPr rtl="0"/>
          <a:r>
            <a:rPr lang="en-US" dirty="0" smtClean="0"/>
            <a:t>Sleep apnea</a:t>
          </a:r>
          <a:endParaRPr lang="en-US" dirty="0"/>
        </a:p>
      </dgm:t>
    </dgm:pt>
    <dgm:pt modelId="{28636E14-1CF2-4EC2-A5DF-644D532540C8}" type="parTrans" cxnId="{98CA5CBA-1872-42DC-96C4-E8442BC98AB2}">
      <dgm:prSet/>
      <dgm:spPr/>
      <dgm:t>
        <a:bodyPr/>
        <a:lstStyle/>
        <a:p>
          <a:endParaRPr lang="en-US"/>
        </a:p>
      </dgm:t>
    </dgm:pt>
    <dgm:pt modelId="{D30301B4-F94C-4A5B-B363-56BBD5043171}" type="sibTrans" cxnId="{98CA5CBA-1872-42DC-96C4-E8442BC98AB2}">
      <dgm:prSet/>
      <dgm:spPr/>
      <dgm:t>
        <a:bodyPr/>
        <a:lstStyle/>
        <a:p>
          <a:endParaRPr lang="en-US"/>
        </a:p>
      </dgm:t>
    </dgm:pt>
    <dgm:pt modelId="{3E0CA253-97FF-4271-9CCF-2D4A168E1D03}">
      <dgm:prSet/>
      <dgm:spPr>
        <a:solidFill>
          <a:srgbClr val="92D050">
            <a:alpha val="90000"/>
          </a:srgbClr>
        </a:solidFill>
      </dgm:spPr>
      <dgm:t>
        <a:bodyPr/>
        <a:lstStyle/>
        <a:p>
          <a:pPr rtl="0"/>
          <a:r>
            <a:rPr lang="en-US" dirty="0" smtClean="0"/>
            <a:t>EKG changes</a:t>
          </a:r>
          <a:endParaRPr lang="en-US" dirty="0"/>
        </a:p>
      </dgm:t>
    </dgm:pt>
    <dgm:pt modelId="{BBA1DB78-B177-419F-BBF4-ABBAF20F600E}" type="parTrans" cxnId="{3BAF8F66-5B5E-4D3B-84E0-3E753BE40DAD}">
      <dgm:prSet/>
      <dgm:spPr/>
      <dgm:t>
        <a:bodyPr/>
        <a:lstStyle/>
        <a:p>
          <a:endParaRPr lang="en-US"/>
        </a:p>
      </dgm:t>
    </dgm:pt>
    <dgm:pt modelId="{69076747-31B3-4091-BE41-4B839B2DC30F}" type="sibTrans" cxnId="{3BAF8F66-5B5E-4D3B-84E0-3E753BE40DAD}">
      <dgm:prSet/>
      <dgm:spPr/>
      <dgm:t>
        <a:bodyPr/>
        <a:lstStyle/>
        <a:p>
          <a:endParaRPr lang="en-US"/>
        </a:p>
      </dgm:t>
    </dgm:pt>
    <dgm:pt modelId="{916AE131-E8B8-4E2F-9488-E307B21C7340}">
      <dgm:prSet/>
      <dgm:spPr/>
      <dgm:t>
        <a:bodyPr/>
        <a:lstStyle/>
        <a:p>
          <a:pPr rtl="0"/>
          <a:r>
            <a:rPr lang="en-US" dirty="0" smtClean="0">
              <a:solidFill>
                <a:schemeClr val="tx1"/>
              </a:solidFill>
            </a:rPr>
            <a:t>Psychological Risks</a:t>
          </a:r>
          <a:endParaRPr lang="en-US" dirty="0">
            <a:solidFill>
              <a:schemeClr val="tx1"/>
            </a:solidFill>
          </a:endParaRPr>
        </a:p>
      </dgm:t>
    </dgm:pt>
    <dgm:pt modelId="{CB19933A-35F8-4A73-9BB9-EC04812624E0}" type="parTrans" cxnId="{E031F68D-5EF5-4A19-92EC-EDF21E00F13C}">
      <dgm:prSet/>
      <dgm:spPr/>
      <dgm:t>
        <a:bodyPr/>
        <a:lstStyle/>
        <a:p>
          <a:endParaRPr lang="en-US"/>
        </a:p>
      </dgm:t>
    </dgm:pt>
    <dgm:pt modelId="{0BDD6595-92A0-4DCB-92B8-FED0A341274B}" type="sibTrans" cxnId="{E031F68D-5EF5-4A19-92EC-EDF21E00F13C}">
      <dgm:prSet/>
      <dgm:spPr/>
      <dgm:t>
        <a:bodyPr/>
        <a:lstStyle/>
        <a:p>
          <a:endParaRPr lang="en-US"/>
        </a:p>
      </dgm:t>
    </dgm:pt>
    <dgm:pt modelId="{4821784D-99F0-4E62-AF98-6CF7F7D6499F}">
      <dgm:prSet/>
      <dgm:spPr>
        <a:solidFill>
          <a:srgbClr val="92D050">
            <a:alpha val="90000"/>
          </a:srgbClr>
        </a:solidFill>
      </dgm:spPr>
      <dgm:t>
        <a:bodyPr/>
        <a:lstStyle/>
        <a:p>
          <a:pPr rtl="0"/>
          <a:r>
            <a:rPr lang="en-US" dirty="0" smtClean="0"/>
            <a:t>Depression</a:t>
          </a:r>
          <a:endParaRPr lang="en-US" dirty="0"/>
        </a:p>
      </dgm:t>
    </dgm:pt>
    <dgm:pt modelId="{7F12A26C-F58D-4C76-AC31-3757A8C4BF89}" type="parTrans" cxnId="{04589443-CDC6-409A-8DAA-12BF659087F4}">
      <dgm:prSet/>
      <dgm:spPr/>
      <dgm:t>
        <a:bodyPr/>
        <a:lstStyle/>
        <a:p>
          <a:endParaRPr lang="en-US"/>
        </a:p>
      </dgm:t>
    </dgm:pt>
    <dgm:pt modelId="{AFF1A59A-7AB2-49AA-8EDE-4D62967E0E02}" type="sibTrans" cxnId="{04589443-CDC6-409A-8DAA-12BF659087F4}">
      <dgm:prSet/>
      <dgm:spPr/>
      <dgm:t>
        <a:bodyPr/>
        <a:lstStyle/>
        <a:p>
          <a:endParaRPr lang="en-US"/>
        </a:p>
      </dgm:t>
    </dgm:pt>
    <dgm:pt modelId="{888F9E79-DB87-42E3-B907-53E6275FCECE}">
      <dgm:prSet/>
      <dgm:spPr/>
      <dgm:t>
        <a:bodyPr/>
        <a:lstStyle/>
        <a:p>
          <a:pPr rtl="0"/>
          <a:r>
            <a:rPr lang="en-US" dirty="0" smtClean="0"/>
            <a:t>Relationship Issues</a:t>
          </a:r>
          <a:endParaRPr lang="en-US" dirty="0"/>
        </a:p>
      </dgm:t>
    </dgm:pt>
    <dgm:pt modelId="{F62CE1C0-76F1-4F3A-87C8-18B7234477B6}" type="parTrans" cxnId="{40610FC3-A434-4A51-8120-4668AEE6179A}">
      <dgm:prSet/>
      <dgm:spPr/>
      <dgm:t>
        <a:bodyPr/>
        <a:lstStyle/>
        <a:p>
          <a:endParaRPr lang="en-US"/>
        </a:p>
      </dgm:t>
    </dgm:pt>
    <dgm:pt modelId="{7B108DEF-48B2-4780-B196-66275A43DCE3}" type="sibTrans" cxnId="{40610FC3-A434-4A51-8120-4668AEE6179A}">
      <dgm:prSet/>
      <dgm:spPr/>
      <dgm:t>
        <a:bodyPr/>
        <a:lstStyle/>
        <a:p>
          <a:endParaRPr lang="en-US"/>
        </a:p>
      </dgm:t>
    </dgm:pt>
    <dgm:pt modelId="{B5CC551C-00EA-4DDF-AE1A-66A7C7515AD3}">
      <dgm:prSet/>
      <dgm:spPr/>
      <dgm:t>
        <a:bodyPr/>
        <a:lstStyle/>
        <a:p>
          <a:pPr rtl="0"/>
          <a:r>
            <a:rPr lang="en-US" dirty="0" smtClean="0">
              <a:solidFill>
                <a:schemeClr val="tx1"/>
              </a:solidFill>
            </a:rPr>
            <a:t>Functional Issues</a:t>
          </a:r>
          <a:endParaRPr lang="en-US" dirty="0">
            <a:solidFill>
              <a:schemeClr val="tx1"/>
            </a:solidFill>
          </a:endParaRPr>
        </a:p>
      </dgm:t>
    </dgm:pt>
    <dgm:pt modelId="{70CDB24B-8D97-4461-841E-B71D145AD80D}" type="parTrans" cxnId="{3966B5AE-53C1-4E65-9B34-B05DE70DB48B}">
      <dgm:prSet/>
      <dgm:spPr/>
      <dgm:t>
        <a:bodyPr/>
        <a:lstStyle/>
        <a:p>
          <a:endParaRPr lang="en-US"/>
        </a:p>
      </dgm:t>
    </dgm:pt>
    <dgm:pt modelId="{E312A1AA-2777-4044-9E95-5296FB4DC4E5}" type="sibTrans" cxnId="{3966B5AE-53C1-4E65-9B34-B05DE70DB48B}">
      <dgm:prSet/>
      <dgm:spPr/>
      <dgm:t>
        <a:bodyPr/>
        <a:lstStyle/>
        <a:p>
          <a:endParaRPr lang="en-US"/>
        </a:p>
      </dgm:t>
    </dgm:pt>
    <dgm:pt modelId="{B82D61B4-CAC3-415F-94B6-E8B1F6E0D541}">
      <dgm:prSet/>
      <dgm:spPr>
        <a:solidFill>
          <a:srgbClr val="92D050">
            <a:alpha val="90000"/>
          </a:srgbClr>
        </a:solidFill>
      </dgm:spPr>
      <dgm:t>
        <a:bodyPr/>
        <a:lstStyle/>
        <a:p>
          <a:pPr rtl="0"/>
          <a:r>
            <a:rPr lang="en-US" smtClean="0"/>
            <a:t>Disability</a:t>
          </a:r>
          <a:endParaRPr lang="en-US"/>
        </a:p>
      </dgm:t>
    </dgm:pt>
    <dgm:pt modelId="{BCC380DA-5887-4329-ACB8-97373F111B80}" type="parTrans" cxnId="{D965C153-F5FB-4C68-8855-A720629A77DA}">
      <dgm:prSet/>
      <dgm:spPr/>
      <dgm:t>
        <a:bodyPr/>
        <a:lstStyle/>
        <a:p>
          <a:endParaRPr lang="en-US"/>
        </a:p>
      </dgm:t>
    </dgm:pt>
    <dgm:pt modelId="{268991B7-DD51-4269-8624-27A43B281CFE}" type="sibTrans" cxnId="{D965C153-F5FB-4C68-8855-A720629A77DA}">
      <dgm:prSet/>
      <dgm:spPr/>
      <dgm:t>
        <a:bodyPr/>
        <a:lstStyle/>
        <a:p>
          <a:endParaRPr lang="en-US"/>
        </a:p>
      </dgm:t>
    </dgm:pt>
    <dgm:pt modelId="{717721B8-672C-4317-BFA2-A44C9A131956}">
      <dgm:prSet/>
      <dgm:spPr>
        <a:solidFill>
          <a:srgbClr val="92D050">
            <a:alpha val="90000"/>
          </a:srgbClr>
        </a:solidFill>
      </dgm:spPr>
      <dgm:t>
        <a:bodyPr/>
        <a:lstStyle/>
        <a:p>
          <a:pPr rtl="0"/>
          <a:r>
            <a:rPr lang="en-US" dirty="0" smtClean="0"/>
            <a:t>Inability to manage co-morbidities</a:t>
          </a:r>
          <a:endParaRPr lang="en-US" dirty="0"/>
        </a:p>
      </dgm:t>
    </dgm:pt>
    <dgm:pt modelId="{EBE85828-C02F-480E-9F11-66A227721847}" type="parTrans" cxnId="{F62C229D-E089-4A2A-BE4B-DD189E2E9006}">
      <dgm:prSet/>
      <dgm:spPr/>
      <dgm:t>
        <a:bodyPr/>
        <a:lstStyle/>
        <a:p>
          <a:endParaRPr lang="en-US"/>
        </a:p>
      </dgm:t>
    </dgm:pt>
    <dgm:pt modelId="{684D57EA-B168-486C-96E7-0B7E3DF09BBD}" type="sibTrans" cxnId="{F62C229D-E089-4A2A-BE4B-DD189E2E9006}">
      <dgm:prSet/>
      <dgm:spPr/>
      <dgm:t>
        <a:bodyPr/>
        <a:lstStyle/>
        <a:p>
          <a:endParaRPr lang="en-US"/>
        </a:p>
      </dgm:t>
    </dgm:pt>
    <dgm:pt modelId="{2682B64F-5C70-4E51-8496-AF5E4319AF76}">
      <dgm:prSet/>
      <dgm:spPr/>
      <dgm:t>
        <a:bodyPr/>
        <a:lstStyle/>
        <a:p>
          <a:pPr rtl="0"/>
          <a:r>
            <a:rPr lang="en-US" dirty="0" smtClean="0">
              <a:solidFill>
                <a:schemeClr val="tx1"/>
              </a:solidFill>
            </a:rPr>
            <a:t>Early refills</a:t>
          </a:r>
        </a:p>
      </dgm:t>
    </dgm:pt>
    <dgm:pt modelId="{56F3923C-2A9B-4A70-AC17-3A5A154FB5D1}" type="parTrans" cxnId="{501D3B59-7D3A-444C-8476-A1CC85270933}">
      <dgm:prSet/>
      <dgm:spPr/>
      <dgm:t>
        <a:bodyPr/>
        <a:lstStyle/>
        <a:p>
          <a:endParaRPr lang="en-US"/>
        </a:p>
      </dgm:t>
    </dgm:pt>
    <dgm:pt modelId="{A7BCC442-B647-445B-8992-EB72241623F3}" type="sibTrans" cxnId="{501D3B59-7D3A-444C-8476-A1CC85270933}">
      <dgm:prSet/>
      <dgm:spPr/>
      <dgm:t>
        <a:bodyPr/>
        <a:lstStyle/>
        <a:p>
          <a:endParaRPr lang="en-US"/>
        </a:p>
      </dgm:t>
    </dgm:pt>
    <dgm:pt modelId="{B82ABA9B-9AC0-4A00-A520-1EA3CAED0C0F}">
      <dgm:prSet/>
      <dgm:spPr/>
      <dgm:t>
        <a:bodyPr/>
        <a:lstStyle/>
        <a:p>
          <a:pPr rtl="0"/>
          <a:r>
            <a:rPr lang="en-US" dirty="0" smtClean="0">
              <a:solidFill>
                <a:schemeClr val="tx1"/>
              </a:solidFill>
            </a:rPr>
            <a:t>Lost or stolen medications</a:t>
          </a:r>
        </a:p>
      </dgm:t>
    </dgm:pt>
    <dgm:pt modelId="{368D808C-4B49-448C-AF6C-FD8A91931964}" type="parTrans" cxnId="{B393A893-C354-46DF-8FB3-2F2D6FF3C846}">
      <dgm:prSet/>
      <dgm:spPr/>
      <dgm:t>
        <a:bodyPr/>
        <a:lstStyle/>
        <a:p>
          <a:endParaRPr lang="en-US"/>
        </a:p>
      </dgm:t>
    </dgm:pt>
    <dgm:pt modelId="{6D757BA1-FC50-4C54-9E4D-7754964EB533}" type="sibTrans" cxnId="{B393A893-C354-46DF-8FB3-2F2D6FF3C846}">
      <dgm:prSet/>
      <dgm:spPr/>
      <dgm:t>
        <a:bodyPr/>
        <a:lstStyle/>
        <a:p>
          <a:endParaRPr lang="en-US"/>
        </a:p>
      </dgm:t>
    </dgm:pt>
    <dgm:pt modelId="{C8582DE9-2EB3-490A-ACE2-5D13E8A93CE9}">
      <dgm:prSet/>
      <dgm:spPr>
        <a:solidFill>
          <a:srgbClr val="92D050">
            <a:alpha val="90000"/>
          </a:srgbClr>
        </a:solidFill>
      </dgm:spPr>
      <dgm:t>
        <a:bodyPr/>
        <a:lstStyle/>
        <a:p>
          <a:pPr rtl="0"/>
          <a:r>
            <a:rPr lang="en-US" dirty="0" smtClean="0">
              <a:solidFill>
                <a:schemeClr val="tx1"/>
              </a:solidFill>
            </a:rPr>
            <a:t>Escalating dose requests</a:t>
          </a:r>
        </a:p>
      </dgm:t>
    </dgm:pt>
    <dgm:pt modelId="{3115D2E5-D52B-4DB2-90BD-F3F9F85D3EBE}" type="parTrans" cxnId="{66A21147-4701-4193-8C0D-ED1B076C37F4}">
      <dgm:prSet/>
      <dgm:spPr/>
      <dgm:t>
        <a:bodyPr/>
        <a:lstStyle/>
        <a:p>
          <a:endParaRPr lang="en-US"/>
        </a:p>
      </dgm:t>
    </dgm:pt>
    <dgm:pt modelId="{0943A488-DDAE-4CE6-B65B-95CDDB7D15A4}" type="sibTrans" cxnId="{66A21147-4701-4193-8C0D-ED1B076C37F4}">
      <dgm:prSet/>
      <dgm:spPr/>
      <dgm:t>
        <a:bodyPr/>
        <a:lstStyle/>
        <a:p>
          <a:endParaRPr lang="en-US"/>
        </a:p>
      </dgm:t>
    </dgm:pt>
    <dgm:pt modelId="{046E9C1F-C35F-411C-8CCA-F651D44BA012}">
      <dgm:prSet/>
      <dgm:spPr/>
      <dgm:t>
        <a:bodyPr/>
        <a:lstStyle/>
        <a:p>
          <a:pPr rtl="0"/>
          <a:r>
            <a:rPr lang="en-US" dirty="0" smtClean="0">
              <a:solidFill>
                <a:schemeClr val="tx1"/>
              </a:solidFill>
            </a:rPr>
            <a:t>Emergency Room Visits</a:t>
          </a:r>
        </a:p>
      </dgm:t>
    </dgm:pt>
    <dgm:pt modelId="{8A9C979B-6C48-4CEC-80D6-B19A815CFE01}" type="parTrans" cxnId="{C85088EF-385E-4BD4-ACD4-6BF1D0B1F047}">
      <dgm:prSet/>
      <dgm:spPr/>
      <dgm:t>
        <a:bodyPr/>
        <a:lstStyle/>
        <a:p>
          <a:endParaRPr lang="en-US"/>
        </a:p>
      </dgm:t>
    </dgm:pt>
    <dgm:pt modelId="{9AE3AE7D-4C80-469D-A551-9A7696C8E039}" type="sibTrans" cxnId="{C85088EF-385E-4BD4-ACD4-6BF1D0B1F047}">
      <dgm:prSet/>
      <dgm:spPr/>
      <dgm:t>
        <a:bodyPr/>
        <a:lstStyle/>
        <a:p>
          <a:endParaRPr lang="en-US"/>
        </a:p>
      </dgm:t>
    </dgm:pt>
    <dgm:pt modelId="{0C9FE06A-0B50-463D-A41E-31B6238E5A78}">
      <dgm:prSet/>
      <dgm:spPr/>
      <dgm:t>
        <a:bodyPr/>
        <a:lstStyle/>
        <a:p>
          <a:pPr rtl="0"/>
          <a:r>
            <a:rPr lang="en-US" dirty="0" smtClean="0"/>
            <a:t>Polypharmacy</a:t>
          </a:r>
          <a:endParaRPr lang="en-US" dirty="0"/>
        </a:p>
      </dgm:t>
    </dgm:pt>
    <dgm:pt modelId="{902C2C8A-1259-45A0-9C60-145A5A4315D3}" type="parTrans" cxnId="{203785D3-BA03-4B39-98C2-9D6FB273796B}">
      <dgm:prSet/>
      <dgm:spPr/>
      <dgm:t>
        <a:bodyPr/>
        <a:lstStyle/>
        <a:p>
          <a:endParaRPr lang="en-US"/>
        </a:p>
      </dgm:t>
    </dgm:pt>
    <dgm:pt modelId="{F8B60103-585C-4C19-98D3-225B63002EE1}" type="sibTrans" cxnId="{203785D3-BA03-4B39-98C2-9D6FB273796B}">
      <dgm:prSet/>
      <dgm:spPr/>
      <dgm:t>
        <a:bodyPr/>
        <a:lstStyle/>
        <a:p>
          <a:endParaRPr lang="en-US"/>
        </a:p>
      </dgm:t>
    </dgm:pt>
    <dgm:pt modelId="{CA69C6F6-3E05-4016-A507-F422F2F35E68}">
      <dgm:prSet/>
      <dgm:spPr>
        <a:solidFill>
          <a:srgbClr val="92D050">
            <a:alpha val="90000"/>
          </a:srgbClr>
        </a:solidFill>
      </dgm:spPr>
      <dgm:t>
        <a:bodyPr/>
        <a:lstStyle/>
        <a:p>
          <a:pPr rtl="0"/>
          <a:r>
            <a:rPr lang="en-US" dirty="0" smtClean="0">
              <a:solidFill>
                <a:schemeClr val="tx1"/>
              </a:solidFill>
            </a:rPr>
            <a:t>Hx of substance Abuse</a:t>
          </a:r>
        </a:p>
      </dgm:t>
    </dgm:pt>
    <dgm:pt modelId="{286B6F0A-2602-4108-B602-098A7521BA61}" type="parTrans" cxnId="{7F03CFA9-743A-4BE0-AA59-46945B8D36FC}">
      <dgm:prSet/>
      <dgm:spPr/>
      <dgm:t>
        <a:bodyPr/>
        <a:lstStyle/>
        <a:p>
          <a:endParaRPr lang="en-US"/>
        </a:p>
      </dgm:t>
    </dgm:pt>
    <dgm:pt modelId="{2D9CC64C-4F82-4FE7-B33B-A404F215D794}" type="sibTrans" cxnId="{7F03CFA9-743A-4BE0-AA59-46945B8D36FC}">
      <dgm:prSet/>
      <dgm:spPr/>
      <dgm:t>
        <a:bodyPr/>
        <a:lstStyle/>
        <a:p>
          <a:endParaRPr lang="en-US"/>
        </a:p>
      </dgm:t>
    </dgm:pt>
    <dgm:pt modelId="{D8C26047-8B27-461A-863E-70C1567F35BC}">
      <dgm:prSet/>
      <dgm:spPr>
        <a:solidFill>
          <a:srgbClr val="92D050">
            <a:alpha val="90000"/>
          </a:srgbClr>
        </a:solidFill>
      </dgm:spPr>
      <dgm:t>
        <a:bodyPr/>
        <a:lstStyle/>
        <a:p>
          <a:pPr rtl="0"/>
          <a:r>
            <a:rPr lang="en-US" dirty="0" smtClean="0"/>
            <a:t>Falls</a:t>
          </a:r>
          <a:endParaRPr lang="en-US" dirty="0"/>
        </a:p>
      </dgm:t>
    </dgm:pt>
    <dgm:pt modelId="{CCC406E9-F36A-4CA0-B7AC-5C7CDC5B612D}" type="parTrans" cxnId="{F2AD89E6-28D4-47DA-9EC8-41232F403910}">
      <dgm:prSet/>
      <dgm:spPr/>
      <dgm:t>
        <a:bodyPr/>
        <a:lstStyle/>
        <a:p>
          <a:endParaRPr lang="en-US"/>
        </a:p>
      </dgm:t>
    </dgm:pt>
    <dgm:pt modelId="{89A1FBD1-1CEF-4FAC-9A5B-D1440BD35381}" type="sibTrans" cxnId="{F2AD89E6-28D4-47DA-9EC8-41232F403910}">
      <dgm:prSet/>
      <dgm:spPr/>
      <dgm:t>
        <a:bodyPr/>
        <a:lstStyle/>
        <a:p>
          <a:endParaRPr lang="en-US"/>
        </a:p>
      </dgm:t>
    </dgm:pt>
    <dgm:pt modelId="{7CD70E60-5A1E-41A3-86E7-7130112DF713}">
      <dgm:prSet/>
      <dgm:spPr/>
      <dgm:t>
        <a:bodyPr/>
        <a:lstStyle/>
        <a:p>
          <a:pPr rtl="0"/>
          <a:r>
            <a:rPr lang="en-US" dirty="0" smtClean="0"/>
            <a:t>MVA</a:t>
          </a:r>
          <a:endParaRPr lang="en-US" dirty="0"/>
        </a:p>
      </dgm:t>
    </dgm:pt>
    <dgm:pt modelId="{20D4FC18-5A95-4B6E-A896-04820B2279D9}" type="parTrans" cxnId="{07B52ECC-3899-43B8-B18C-257380A627A7}">
      <dgm:prSet/>
      <dgm:spPr/>
      <dgm:t>
        <a:bodyPr/>
        <a:lstStyle/>
        <a:p>
          <a:endParaRPr lang="en-US"/>
        </a:p>
      </dgm:t>
    </dgm:pt>
    <dgm:pt modelId="{3E1BD7F0-B9CD-4207-BC8F-BF4722630367}" type="sibTrans" cxnId="{07B52ECC-3899-43B8-B18C-257380A627A7}">
      <dgm:prSet/>
      <dgm:spPr/>
      <dgm:t>
        <a:bodyPr/>
        <a:lstStyle/>
        <a:p>
          <a:endParaRPr lang="en-US"/>
        </a:p>
      </dgm:t>
    </dgm:pt>
    <dgm:pt modelId="{E4CB8264-F8B0-48A5-9FE7-7A580D94A4CE}">
      <dgm:prSet/>
      <dgm:spPr/>
      <dgm:t>
        <a:bodyPr/>
        <a:lstStyle/>
        <a:p>
          <a:r>
            <a:rPr lang="en-US" dirty="0" smtClean="0"/>
            <a:t>Cognitive decline</a:t>
          </a:r>
          <a:endParaRPr lang="en-US" dirty="0"/>
        </a:p>
      </dgm:t>
    </dgm:pt>
    <dgm:pt modelId="{5731AF03-5914-47F4-A558-83FD8C3D9AC3}" type="parTrans" cxnId="{FA0341B6-D5CB-4E9B-9DD9-ACE8BCA0FB2B}">
      <dgm:prSet/>
      <dgm:spPr/>
      <dgm:t>
        <a:bodyPr/>
        <a:lstStyle/>
        <a:p>
          <a:endParaRPr lang="en-US"/>
        </a:p>
      </dgm:t>
    </dgm:pt>
    <dgm:pt modelId="{9B3E2B82-2BBA-4369-BF02-347D99485CF0}" type="sibTrans" cxnId="{FA0341B6-D5CB-4E9B-9DD9-ACE8BCA0FB2B}">
      <dgm:prSet/>
      <dgm:spPr/>
      <dgm:t>
        <a:bodyPr/>
        <a:lstStyle/>
        <a:p>
          <a:endParaRPr lang="en-US"/>
        </a:p>
      </dgm:t>
    </dgm:pt>
    <dgm:pt modelId="{C7C673FD-93F8-4586-B096-0CF8ABFD24CB}">
      <dgm:prSet/>
      <dgm:spPr>
        <a:solidFill>
          <a:srgbClr val="92D050">
            <a:alpha val="90000"/>
          </a:srgbClr>
        </a:solidFill>
      </dgm:spPr>
      <dgm:t>
        <a:bodyPr/>
        <a:lstStyle/>
        <a:p>
          <a:pPr rtl="0"/>
          <a:r>
            <a:rPr lang="en-US" dirty="0" smtClean="0"/>
            <a:t>Bone Density </a:t>
          </a:r>
          <a:endParaRPr lang="en-US" dirty="0"/>
        </a:p>
      </dgm:t>
    </dgm:pt>
    <dgm:pt modelId="{90DBC017-7E2C-443A-AC7F-393589BEF4AC}" type="parTrans" cxnId="{0B4ABFC7-DB21-4F17-AF95-7137ED805327}">
      <dgm:prSet/>
      <dgm:spPr/>
      <dgm:t>
        <a:bodyPr/>
        <a:lstStyle/>
        <a:p>
          <a:endParaRPr lang="en-US"/>
        </a:p>
      </dgm:t>
    </dgm:pt>
    <dgm:pt modelId="{5CB96C55-24A2-4CB5-93EC-B221FB09BB18}" type="sibTrans" cxnId="{0B4ABFC7-DB21-4F17-AF95-7137ED805327}">
      <dgm:prSet/>
      <dgm:spPr/>
      <dgm:t>
        <a:bodyPr/>
        <a:lstStyle/>
        <a:p>
          <a:endParaRPr lang="en-US"/>
        </a:p>
      </dgm:t>
    </dgm:pt>
    <dgm:pt modelId="{996509AA-F69D-44F5-93B4-270F78DE6839}">
      <dgm:prSet/>
      <dgm:spPr>
        <a:solidFill>
          <a:srgbClr val="92D050">
            <a:alpha val="90000"/>
          </a:srgbClr>
        </a:solidFill>
      </dgm:spPr>
      <dgm:t>
        <a:bodyPr/>
        <a:lstStyle/>
        <a:p>
          <a:pPr rtl="0"/>
          <a:r>
            <a:rPr lang="en-US" dirty="0" smtClean="0"/>
            <a:t>GI /GU</a:t>
          </a:r>
          <a:endParaRPr lang="en-US" dirty="0"/>
        </a:p>
      </dgm:t>
    </dgm:pt>
    <dgm:pt modelId="{04A1A795-3AB3-4F85-893D-F7B686ECEFD0}" type="parTrans" cxnId="{0DB11938-6EF0-44D2-A581-44CD346F1160}">
      <dgm:prSet/>
      <dgm:spPr/>
      <dgm:t>
        <a:bodyPr/>
        <a:lstStyle/>
        <a:p>
          <a:endParaRPr lang="en-US"/>
        </a:p>
      </dgm:t>
    </dgm:pt>
    <dgm:pt modelId="{F11480CB-0F03-4102-B460-0E21862F953B}" type="sibTrans" cxnId="{0DB11938-6EF0-44D2-A581-44CD346F1160}">
      <dgm:prSet/>
      <dgm:spPr/>
      <dgm:t>
        <a:bodyPr/>
        <a:lstStyle/>
        <a:p>
          <a:endParaRPr lang="en-US"/>
        </a:p>
      </dgm:t>
    </dgm:pt>
    <dgm:pt modelId="{E559C02D-3585-4FE6-B034-BA7CA6CCD889}" type="pres">
      <dgm:prSet presAssocID="{E3B4E13B-25AA-4A65-8A42-597273E2C1B6}" presName="diagram" presStyleCnt="0">
        <dgm:presLayoutVars>
          <dgm:chPref val="1"/>
          <dgm:dir/>
          <dgm:animOne val="branch"/>
          <dgm:animLvl val="lvl"/>
          <dgm:resizeHandles/>
        </dgm:presLayoutVars>
      </dgm:prSet>
      <dgm:spPr/>
      <dgm:t>
        <a:bodyPr/>
        <a:lstStyle/>
        <a:p>
          <a:endParaRPr lang="en-US"/>
        </a:p>
      </dgm:t>
    </dgm:pt>
    <dgm:pt modelId="{FF68F681-6568-4A7D-8EB7-85D5B24979D5}" type="pres">
      <dgm:prSet presAssocID="{4B778458-9900-4D9C-A431-1D6348032E00}" presName="root" presStyleCnt="0"/>
      <dgm:spPr/>
    </dgm:pt>
    <dgm:pt modelId="{DA85FB04-DDA3-442B-A2AD-02E809BA9AE9}" type="pres">
      <dgm:prSet presAssocID="{4B778458-9900-4D9C-A431-1D6348032E00}" presName="rootComposite" presStyleCnt="0"/>
      <dgm:spPr/>
    </dgm:pt>
    <dgm:pt modelId="{2B61041A-0423-46C4-8FAE-64BFE934118B}" type="pres">
      <dgm:prSet presAssocID="{4B778458-9900-4D9C-A431-1D6348032E00}" presName="rootText" presStyleLbl="node1" presStyleIdx="0" presStyleCnt="4"/>
      <dgm:spPr/>
      <dgm:t>
        <a:bodyPr/>
        <a:lstStyle/>
        <a:p>
          <a:endParaRPr lang="en-US"/>
        </a:p>
      </dgm:t>
    </dgm:pt>
    <dgm:pt modelId="{3F8B2F35-DE43-4410-B1CB-DBCAB9105505}" type="pres">
      <dgm:prSet presAssocID="{4B778458-9900-4D9C-A431-1D6348032E00}" presName="rootConnector" presStyleLbl="node1" presStyleIdx="0" presStyleCnt="4"/>
      <dgm:spPr/>
      <dgm:t>
        <a:bodyPr/>
        <a:lstStyle/>
        <a:p>
          <a:endParaRPr lang="en-US"/>
        </a:p>
      </dgm:t>
    </dgm:pt>
    <dgm:pt modelId="{603B08C8-2738-4615-B932-11BAFB3766EA}" type="pres">
      <dgm:prSet presAssocID="{4B778458-9900-4D9C-A431-1D6348032E00}" presName="childShape" presStyleCnt="0"/>
      <dgm:spPr/>
    </dgm:pt>
    <dgm:pt modelId="{585F0736-7161-4F8E-AF69-5900CA7EEC0D}" type="pres">
      <dgm:prSet presAssocID="{56F3923C-2A9B-4A70-AC17-3A5A154FB5D1}" presName="Name13" presStyleLbl="parChTrans1D2" presStyleIdx="0" presStyleCnt="18"/>
      <dgm:spPr/>
      <dgm:t>
        <a:bodyPr/>
        <a:lstStyle/>
        <a:p>
          <a:endParaRPr lang="en-US"/>
        </a:p>
      </dgm:t>
    </dgm:pt>
    <dgm:pt modelId="{28693CD0-526F-45DA-82E7-F589E43DC7EF}" type="pres">
      <dgm:prSet presAssocID="{2682B64F-5C70-4E51-8496-AF5E4319AF76}" presName="childText" presStyleLbl="bgAcc1" presStyleIdx="0" presStyleCnt="18">
        <dgm:presLayoutVars>
          <dgm:bulletEnabled val="1"/>
        </dgm:presLayoutVars>
      </dgm:prSet>
      <dgm:spPr/>
      <dgm:t>
        <a:bodyPr/>
        <a:lstStyle/>
        <a:p>
          <a:endParaRPr lang="en-US"/>
        </a:p>
      </dgm:t>
    </dgm:pt>
    <dgm:pt modelId="{98A7D354-3849-4A14-AC6D-EA35C5601F08}" type="pres">
      <dgm:prSet presAssocID="{368D808C-4B49-448C-AF6C-FD8A91931964}" presName="Name13" presStyleLbl="parChTrans1D2" presStyleIdx="1" presStyleCnt="18"/>
      <dgm:spPr/>
      <dgm:t>
        <a:bodyPr/>
        <a:lstStyle/>
        <a:p>
          <a:endParaRPr lang="en-US"/>
        </a:p>
      </dgm:t>
    </dgm:pt>
    <dgm:pt modelId="{D4F40396-12F8-4697-8968-2DA6D17266A4}" type="pres">
      <dgm:prSet presAssocID="{B82ABA9B-9AC0-4A00-A520-1EA3CAED0C0F}" presName="childText" presStyleLbl="bgAcc1" presStyleIdx="1" presStyleCnt="18">
        <dgm:presLayoutVars>
          <dgm:bulletEnabled val="1"/>
        </dgm:presLayoutVars>
      </dgm:prSet>
      <dgm:spPr/>
      <dgm:t>
        <a:bodyPr/>
        <a:lstStyle/>
        <a:p>
          <a:endParaRPr lang="en-US"/>
        </a:p>
      </dgm:t>
    </dgm:pt>
    <dgm:pt modelId="{A6C720A5-EAF1-4FD0-AD1E-5B0B7D3B25D3}" type="pres">
      <dgm:prSet presAssocID="{3115D2E5-D52B-4DB2-90BD-F3F9F85D3EBE}" presName="Name13" presStyleLbl="parChTrans1D2" presStyleIdx="2" presStyleCnt="18"/>
      <dgm:spPr/>
      <dgm:t>
        <a:bodyPr/>
        <a:lstStyle/>
        <a:p>
          <a:endParaRPr lang="en-US"/>
        </a:p>
      </dgm:t>
    </dgm:pt>
    <dgm:pt modelId="{6B2CA289-1190-465F-8FFD-4D2EEDBBAC3E}" type="pres">
      <dgm:prSet presAssocID="{C8582DE9-2EB3-490A-ACE2-5D13E8A93CE9}" presName="childText" presStyleLbl="bgAcc1" presStyleIdx="2" presStyleCnt="18">
        <dgm:presLayoutVars>
          <dgm:bulletEnabled val="1"/>
        </dgm:presLayoutVars>
      </dgm:prSet>
      <dgm:spPr/>
      <dgm:t>
        <a:bodyPr/>
        <a:lstStyle/>
        <a:p>
          <a:endParaRPr lang="en-US"/>
        </a:p>
      </dgm:t>
    </dgm:pt>
    <dgm:pt modelId="{4A27486B-6220-4E6E-A725-943882144D6D}" type="pres">
      <dgm:prSet presAssocID="{8A9C979B-6C48-4CEC-80D6-B19A815CFE01}" presName="Name13" presStyleLbl="parChTrans1D2" presStyleIdx="3" presStyleCnt="18"/>
      <dgm:spPr/>
      <dgm:t>
        <a:bodyPr/>
        <a:lstStyle/>
        <a:p>
          <a:endParaRPr lang="en-US"/>
        </a:p>
      </dgm:t>
    </dgm:pt>
    <dgm:pt modelId="{07D048C0-31AA-4EDA-8446-5769CC4C4FFA}" type="pres">
      <dgm:prSet presAssocID="{046E9C1F-C35F-411C-8CCA-F651D44BA012}" presName="childText" presStyleLbl="bgAcc1" presStyleIdx="3" presStyleCnt="18">
        <dgm:presLayoutVars>
          <dgm:bulletEnabled val="1"/>
        </dgm:presLayoutVars>
      </dgm:prSet>
      <dgm:spPr/>
      <dgm:t>
        <a:bodyPr/>
        <a:lstStyle/>
        <a:p>
          <a:endParaRPr lang="en-US"/>
        </a:p>
      </dgm:t>
    </dgm:pt>
    <dgm:pt modelId="{96DFF9AA-30B8-4796-A4F2-843406E0A9CB}" type="pres">
      <dgm:prSet presAssocID="{286B6F0A-2602-4108-B602-098A7521BA61}" presName="Name13" presStyleLbl="parChTrans1D2" presStyleIdx="4" presStyleCnt="18"/>
      <dgm:spPr/>
      <dgm:t>
        <a:bodyPr/>
        <a:lstStyle/>
        <a:p>
          <a:endParaRPr lang="en-US"/>
        </a:p>
      </dgm:t>
    </dgm:pt>
    <dgm:pt modelId="{C8DB7E94-912C-4D61-A962-5876E3B14949}" type="pres">
      <dgm:prSet presAssocID="{CA69C6F6-3E05-4016-A507-F422F2F35E68}" presName="childText" presStyleLbl="bgAcc1" presStyleIdx="4" presStyleCnt="18">
        <dgm:presLayoutVars>
          <dgm:bulletEnabled val="1"/>
        </dgm:presLayoutVars>
      </dgm:prSet>
      <dgm:spPr/>
      <dgm:t>
        <a:bodyPr/>
        <a:lstStyle/>
        <a:p>
          <a:endParaRPr lang="en-US"/>
        </a:p>
      </dgm:t>
    </dgm:pt>
    <dgm:pt modelId="{C31EA8B8-87C5-41C2-B57A-E397536815A4}" type="pres">
      <dgm:prSet presAssocID="{6CF37124-3CBF-493A-990E-ACA7E4AF4E8C}" presName="root" presStyleCnt="0"/>
      <dgm:spPr/>
    </dgm:pt>
    <dgm:pt modelId="{CABC71C7-B0D7-4E7E-8FAB-A2C94118C0D4}" type="pres">
      <dgm:prSet presAssocID="{6CF37124-3CBF-493A-990E-ACA7E4AF4E8C}" presName="rootComposite" presStyleCnt="0"/>
      <dgm:spPr/>
    </dgm:pt>
    <dgm:pt modelId="{F7F61951-C7AB-4475-9947-049CC92320CB}" type="pres">
      <dgm:prSet presAssocID="{6CF37124-3CBF-493A-990E-ACA7E4AF4E8C}" presName="rootText" presStyleLbl="node1" presStyleIdx="1" presStyleCnt="4"/>
      <dgm:spPr/>
      <dgm:t>
        <a:bodyPr/>
        <a:lstStyle/>
        <a:p>
          <a:endParaRPr lang="en-US"/>
        </a:p>
      </dgm:t>
    </dgm:pt>
    <dgm:pt modelId="{18CEDBA7-7692-4219-ADA3-A28CACC80F1B}" type="pres">
      <dgm:prSet presAssocID="{6CF37124-3CBF-493A-990E-ACA7E4AF4E8C}" presName="rootConnector" presStyleLbl="node1" presStyleIdx="1" presStyleCnt="4"/>
      <dgm:spPr/>
      <dgm:t>
        <a:bodyPr/>
        <a:lstStyle/>
        <a:p>
          <a:endParaRPr lang="en-US"/>
        </a:p>
      </dgm:t>
    </dgm:pt>
    <dgm:pt modelId="{D4B99D80-2108-4D1E-9A5A-B0B1440601E7}" type="pres">
      <dgm:prSet presAssocID="{6CF37124-3CBF-493A-990E-ACA7E4AF4E8C}" presName="childShape" presStyleCnt="0"/>
      <dgm:spPr/>
    </dgm:pt>
    <dgm:pt modelId="{F5E8F64F-674B-4D2D-9054-D52879BBB58A}" type="pres">
      <dgm:prSet presAssocID="{3CDE8F26-3B81-400D-82BC-D0B335A4E496}" presName="Name13" presStyleLbl="parChTrans1D2" presStyleIdx="5" presStyleCnt="18"/>
      <dgm:spPr/>
      <dgm:t>
        <a:bodyPr/>
        <a:lstStyle/>
        <a:p>
          <a:endParaRPr lang="en-US"/>
        </a:p>
      </dgm:t>
    </dgm:pt>
    <dgm:pt modelId="{B685539C-BDB9-40A0-8135-F93056C86D1A}" type="pres">
      <dgm:prSet presAssocID="{B63A7EC3-F274-41EA-B501-7DB8179BD680}" presName="childText" presStyleLbl="bgAcc1" presStyleIdx="5" presStyleCnt="18">
        <dgm:presLayoutVars>
          <dgm:bulletEnabled val="1"/>
        </dgm:presLayoutVars>
      </dgm:prSet>
      <dgm:spPr/>
      <dgm:t>
        <a:bodyPr/>
        <a:lstStyle/>
        <a:p>
          <a:endParaRPr lang="en-US"/>
        </a:p>
      </dgm:t>
    </dgm:pt>
    <dgm:pt modelId="{E7854F02-8569-4DC2-8A2E-11D373F2F859}" type="pres">
      <dgm:prSet presAssocID="{28636E14-1CF2-4EC2-A5DF-644D532540C8}" presName="Name13" presStyleLbl="parChTrans1D2" presStyleIdx="6" presStyleCnt="18"/>
      <dgm:spPr/>
      <dgm:t>
        <a:bodyPr/>
        <a:lstStyle/>
        <a:p>
          <a:endParaRPr lang="en-US"/>
        </a:p>
      </dgm:t>
    </dgm:pt>
    <dgm:pt modelId="{832799FB-F999-4233-9147-819FB9AF629C}" type="pres">
      <dgm:prSet presAssocID="{17586311-B06F-437C-9A95-BC32381301A3}" presName="childText" presStyleLbl="bgAcc1" presStyleIdx="6" presStyleCnt="18" custLinFactNeighborX="-1492" custLinFactNeighborY="-5180">
        <dgm:presLayoutVars>
          <dgm:bulletEnabled val="1"/>
        </dgm:presLayoutVars>
      </dgm:prSet>
      <dgm:spPr/>
      <dgm:t>
        <a:bodyPr/>
        <a:lstStyle/>
        <a:p>
          <a:endParaRPr lang="en-US"/>
        </a:p>
      </dgm:t>
    </dgm:pt>
    <dgm:pt modelId="{E67D94D0-014E-4AA1-9384-EF2DB293BDE4}" type="pres">
      <dgm:prSet presAssocID="{BBA1DB78-B177-419F-BBF4-ABBAF20F600E}" presName="Name13" presStyleLbl="parChTrans1D2" presStyleIdx="7" presStyleCnt="18"/>
      <dgm:spPr/>
      <dgm:t>
        <a:bodyPr/>
        <a:lstStyle/>
        <a:p>
          <a:endParaRPr lang="en-US"/>
        </a:p>
      </dgm:t>
    </dgm:pt>
    <dgm:pt modelId="{08056A7D-C347-44BB-8775-B16BDB41C4AE}" type="pres">
      <dgm:prSet presAssocID="{3E0CA253-97FF-4271-9CCF-2D4A168E1D03}" presName="childText" presStyleLbl="bgAcc1" presStyleIdx="7" presStyleCnt="18">
        <dgm:presLayoutVars>
          <dgm:bulletEnabled val="1"/>
        </dgm:presLayoutVars>
      </dgm:prSet>
      <dgm:spPr/>
      <dgm:t>
        <a:bodyPr/>
        <a:lstStyle/>
        <a:p>
          <a:endParaRPr lang="en-US"/>
        </a:p>
      </dgm:t>
    </dgm:pt>
    <dgm:pt modelId="{90A4A3CB-9E46-49A4-8985-ADA6DE4C3246}" type="pres">
      <dgm:prSet presAssocID="{902C2C8A-1259-45A0-9C60-145A5A4315D3}" presName="Name13" presStyleLbl="parChTrans1D2" presStyleIdx="8" presStyleCnt="18"/>
      <dgm:spPr/>
      <dgm:t>
        <a:bodyPr/>
        <a:lstStyle/>
        <a:p>
          <a:endParaRPr lang="en-US"/>
        </a:p>
      </dgm:t>
    </dgm:pt>
    <dgm:pt modelId="{77D95176-E6D6-4951-935E-2E93A3CDAFD7}" type="pres">
      <dgm:prSet presAssocID="{0C9FE06A-0B50-463D-A41E-31B6238E5A78}" presName="childText" presStyleLbl="bgAcc1" presStyleIdx="8" presStyleCnt="18">
        <dgm:presLayoutVars>
          <dgm:bulletEnabled val="1"/>
        </dgm:presLayoutVars>
      </dgm:prSet>
      <dgm:spPr/>
      <dgm:t>
        <a:bodyPr/>
        <a:lstStyle/>
        <a:p>
          <a:endParaRPr lang="en-US"/>
        </a:p>
      </dgm:t>
    </dgm:pt>
    <dgm:pt modelId="{3FC351B7-C0A4-458F-AB0B-00C143308DD0}" type="pres">
      <dgm:prSet presAssocID="{90DBC017-7E2C-443A-AC7F-393589BEF4AC}" presName="Name13" presStyleLbl="parChTrans1D2" presStyleIdx="9" presStyleCnt="18"/>
      <dgm:spPr/>
      <dgm:t>
        <a:bodyPr/>
        <a:lstStyle/>
        <a:p>
          <a:endParaRPr lang="en-US"/>
        </a:p>
      </dgm:t>
    </dgm:pt>
    <dgm:pt modelId="{F251445F-5EBE-4D3A-8288-8FE26CC03A32}" type="pres">
      <dgm:prSet presAssocID="{C7C673FD-93F8-4586-B096-0CF8ABFD24CB}" presName="childText" presStyleLbl="bgAcc1" presStyleIdx="9" presStyleCnt="18">
        <dgm:presLayoutVars>
          <dgm:bulletEnabled val="1"/>
        </dgm:presLayoutVars>
      </dgm:prSet>
      <dgm:spPr/>
      <dgm:t>
        <a:bodyPr/>
        <a:lstStyle/>
        <a:p>
          <a:endParaRPr lang="en-US"/>
        </a:p>
      </dgm:t>
    </dgm:pt>
    <dgm:pt modelId="{9FE76266-D4F9-4F0A-84BF-70AB6701E646}" type="pres">
      <dgm:prSet presAssocID="{04A1A795-3AB3-4F85-893D-F7B686ECEFD0}" presName="Name13" presStyleLbl="parChTrans1D2" presStyleIdx="10" presStyleCnt="18"/>
      <dgm:spPr/>
      <dgm:t>
        <a:bodyPr/>
        <a:lstStyle/>
        <a:p>
          <a:endParaRPr lang="en-US"/>
        </a:p>
      </dgm:t>
    </dgm:pt>
    <dgm:pt modelId="{81DFB6B7-22A3-4F59-B144-9C2FCA02123C}" type="pres">
      <dgm:prSet presAssocID="{996509AA-F69D-44F5-93B4-270F78DE6839}" presName="childText" presStyleLbl="bgAcc1" presStyleIdx="10" presStyleCnt="18">
        <dgm:presLayoutVars>
          <dgm:bulletEnabled val="1"/>
        </dgm:presLayoutVars>
      </dgm:prSet>
      <dgm:spPr/>
      <dgm:t>
        <a:bodyPr/>
        <a:lstStyle/>
        <a:p>
          <a:endParaRPr lang="en-US"/>
        </a:p>
      </dgm:t>
    </dgm:pt>
    <dgm:pt modelId="{E396E61D-AE89-4F52-AA05-400443CFF8DD}" type="pres">
      <dgm:prSet presAssocID="{916AE131-E8B8-4E2F-9488-E307B21C7340}" presName="root" presStyleCnt="0"/>
      <dgm:spPr/>
    </dgm:pt>
    <dgm:pt modelId="{03879361-449D-4CBB-BD62-0D438E07CDB0}" type="pres">
      <dgm:prSet presAssocID="{916AE131-E8B8-4E2F-9488-E307B21C7340}" presName="rootComposite" presStyleCnt="0"/>
      <dgm:spPr/>
    </dgm:pt>
    <dgm:pt modelId="{DDFCA5B9-1076-468F-89AC-FEA77E3B7628}" type="pres">
      <dgm:prSet presAssocID="{916AE131-E8B8-4E2F-9488-E307B21C7340}" presName="rootText" presStyleLbl="node1" presStyleIdx="2" presStyleCnt="4"/>
      <dgm:spPr/>
      <dgm:t>
        <a:bodyPr/>
        <a:lstStyle/>
        <a:p>
          <a:endParaRPr lang="en-US"/>
        </a:p>
      </dgm:t>
    </dgm:pt>
    <dgm:pt modelId="{A845D276-71DD-4781-AD96-E0C79156BAED}" type="pres">
      <dgm:prSet presAssocID="{916AE131-E8B8-4E2F-9488-E307B21C7340}" presName="rootConnector" presStyleLbl="node1" presStyleIdx="2" presStyleCnt="4"/>
      <dgm:spPr/>
      <dgm:t>
        <a:bodyPr/>
        <a:lstStyle/>
        <a:p>
          <a:endParaRPr lang="en-US"/>
        </a:p>
      </dgm:t>
    </dgm:pt>
    <dgm:pt modelId="{7FB19CA7-1859-4937-9B4D-4ED919112F7A}" type="pres">
      <dgm:prSet presAssocID="{916AE131-E8B8-4E2F-9488-E307B21C7340}" presName="childShape" presStyleCnt="0"/>
      <dgm:spPr/>
    </dgm:pt>
    <dgm:pt modelId="{1BAFE27B-249E-4327-97B5-4D3685416B36}" type="pres">
      <dgm:prSet presAssocID="{7F12A26C-F58D-4C76-AC31-3757A8C4BF89}" presName="Name13" presStyleLbl="parChTrans1D2" presStyleIdx="11" presStyleCnt="18"/>
      <dgm:spPr/>
      <dgm:t>
        <a:bodyPr/>
        <a:lstStyle/>
        <a:p>
          <a:endParaRPr lang="en-US"/>
        </a:p>
      </dgm:t>
    </dgm:pt>
    <dgm:pt modelId="{492EE893-2E4B-4CF0-85C8-525B20A29D5D}" type="pres">
      <dgm:prSet presAssocID="{4821784D-99F0-4E62-AF98-6CF7F7D6499F}" presName="childText" presStyleLbl="bgAcc1" presStyleIdx="11" presStyleCnt="18">
        <dgm:presLayoutVars>
          <dgm:bulletEnabled val="1"/>
        </dgm:presLayoutVars>
      </dgm:prSet>
      <dgm:spPr/>
      <dgm:t>
        <a:bodyPr/>
        <a:lstStyle/>
        <a:p>
          <a:endParaRPr lang="en-US"/>
        </a:p>
      </dgm:t>
    </dgm:pt>
    <dgm:pt modelId="{018442FA-8886-4576-982D-404575A08F23}" type="pres">
      <dgm:prSet presAssocID="{F62CE1C0-76F1-4F3A-87C8-18B7234477B6}" presName="Name13" presStyleLbl="parChTrans1D2" presStyleIdx="12" presStyleCnt="18"/>
      <dgm:spPr/>
      <dgm:t>
        <a:bodyPr/>
        <a:lstStyle/>
        <a:p>
          <a:endParaRPr lang="en-US"/>
        </a:p>
      </dgm:t>
    </dgm:pt>
    <dgm:pt modelId="{60CCAB03-2E2A-4F8F-90D5-5821B5B4F73B}" type="pres">
      <dgm:prSet presAssocID="{888F9E79-DB87-42E3-B907-53E6275FCECE}" presName="childText" presStyleLbl="bgAcc1" presStyleIdx="12" presStyleCnt="18">
        <dgm:presLayoutVars>
          <dgm:bulletEnabled val="1"/>
        </dgm:presLayoutVars>
      </dgm:prSet>
      <dgm:spPr/>
      <dgm:t>
        <a:bodyPr/>
        <a:lstStyle/>
        <a:p>
          <a:endParaRPr lang="en-US"/>
        </a:p>
      </dgm:t>
    </dgm:pt>
    <dgm:pt modelId="{A31D859D-0193-4505-A4A1-41E76A76C11F}" type="pres">
      <dgm:prSet presAssocID="{5731AF03-5914-47F4-A558-83FD8C3D9AC3}" presName="Name13" presStyleLbl="parChTrans1D2" presStyleIdx="13" presStyleCnt="18"/>
      <dgm:spPr/>
      <dgm:t>
        <a:bodyPr/>
        <a:lstStyle/>
        <a:p>
          <a:endParaRPr lang="en-US"/>
        </a:p>
      </dgm:t>
    </dgm:pt>
    <dgm:pt modelId="{D7E93E12-CFFE-4DD5-81BB-4D385F487295}" type="pres">
      <dgm:prSet presAssocID="{E4CB8264-F8B0-48A5-9FE7-7A580D94A4CE}" presName="childText" presStyleLbl="bgAcc1" presStyleIdx="13" presStyleCnt="18">
        <dgm:presLayoutVars>
          <dgm:bulletEnabled val="1"/>
        </dgm:presLayoutVars>
      </dgm:prSet>
      <dgm:spPr/>
      <dgm:t>
        <a:bodyPr/>
        <a:lstStyle/>
        <a:p>
          <a:endParaRPr lang="en-US"/>
        </a:p>
      </dgm:t>
    </dgm:pt>
    <dgm:pt modelId="{A1663363-823E-45A1-AB58-8938FF8C44D5}" type="pres">
      <dgm:prSet presAssocID="{B5CC551C-00EA-4DDF-AE1A-66A7C7515AD3}" presName="root" presStyleCnt="0"/>
      <dgm:spPr/>
    </dgm:pt>
    <dgm:pt modelId="{3A6D4D78-750D-427B-981B-527FAC2F0509}" type="pres">
      <dgm:prSet presAssocID="{B5CC551C-00EA-4DDF-AE1A-66A7C7515AD3}" presName="rootComposite" presStyleCnt="0"/>
      <dgm:spPr/>
    </dgm:pt>
    <dgm:pt modelId="{438AE9B0-A5CB-493F-B33C-E400FA9D9B7A}" type="pres">
      <dgm:prSet presAssocID="{B5CC551C-00EA-4DDF-AE1A-66A7C7515AD3}" presName="rootText" presStyleLbl="node1" presStyleIdx="3" presStyleCnt="4"/>
      <dgm:spPr/>
      <dgm:t>
        <a:bodyPr/>
        <a:lstStyle/>
        <a:p>
          <a:endParaRPr lang="en-US"/>
        </a:p>
      </dgm:t>
    </dgm:pt>
    <dgm:pt modelId="{03B80E78-4696-45BC-BDC5-6D9CE8CCD740}" type="pres">
      <dgm:prSet presAssocID="{B5CC551C-00EA-4DDF-AE1A-66A7C7515AD3}" presName="rootConnector" presStyleLbl="node1" presStyleIdx="3" presStyleCnt="4"/>
      <dgm:spPr/>
      <dgm:t>
        <a:bodyPr/>
        <a:lstStyle/>
        <a:p>
          <a:endParaRPr lang="en-US"/>
        </a:p>
      </dgm:t>
    </dgm:pt>
    <dgm:pt modelId="{E46FAD30-A7DB-427D-A512-28EF68B0CA0B}" type="pres">
      <dgm:prSet presAssocID="{B5CC551C-00EA-4DDF-AE1A-66A7C7515AD3}" presName="childShape" presStyleCnt="0"/>
      <dgm:spPr/>
    </dgm:pt>
    <dgm:pt modelId="{40C60EED-6705-47F6-B4DE-8C2874225117}" type="pres">
      <dgm:prSet presAssocID="{BCC380DA-5887-4329-ACB8-97373F111B80}" presName="Name13" presStyleLbl="parChTrans1D2" presStyleIdx="14" presStyleCnt="18"/>
      <dgm:spPr/>
      <dgm:t>
        <a:bodyPr/>
        <a:lstStyle/>
        <a:p>
          <a:endParaRPr lang="en-US"/>
        </a:p>
      </dgm:t>
    </dgm:pt>
    <dgm:pt modelId="{7A1D4840-00FE-4F88-BD8E-A1A72580ECE3}" type="pres">
      <dgm:prSet presAssocID="{B82D61B4-CAC3-415F-94B6-E8B1F6E0D541}" presName="childText" presStyleLbl="bgAcc1" presStyleIdx="14" presStyleCnt="18">
        <dgm:presLayoutVars>
          <dgm:bulletEnabled val="1"/>
        </dgm:presLayoutVars>
      </dgm:prSet>
      <dgm:spPr/>
      <dgm:t>
        <a:bodyPr/>
        <a:lstStyle/>
        <a:p>
          <a:endParaRPr lang="en-US"/>
        </a:p>
      </dgm:t>
    </dgm:pt>
    <dgm:pt modelId="{0211128A-E640-445F-9F5E-C18A14770A5E}" type="pres">
      <dgm:prSet presAssocID="{EBE85828-C02F-480E-9F11-66A227721847}" presName="Name13" presStyleLbl="parChTrans1D2" presStyleIdx="15" presStyleCnt="18"/>
      <dgm:spPr/>
      <dgm:t>
        <a:bodyPr/>
        <a:lstStyle/>
        <a:p>
          <a:endParaRPr lang="en-US"/>
        </a:p>
      </dgm:t>
    </dgm:pt>
    <dgm:pt modelId="{97EAEB72-E67D-470E-BFD0-5BE3DBB52791}" type="pres">
      <dgm:prSet presAssocID="{717721B8-672C-4317-BFA2-A44C9A131956}" presName="childText" presStyleLbl="bgAcc1" presStyleIdx="15" presStyleCnt="18">
        <dgm:presLayoutVars>
          <dgm:bulletEnabled val="1"/>
        </dgm:presLayoutVars>
      </dgm:prSet>
      <dgm:spPr/>
      <dgm:t>
        <a:bodyPr/>
        <a:lstStyle/>
        <a:p>
          <a:endParaRPr lang="en-US"/>
        </a:p>
      </dgm:t>
    </dgm:pt>
    <dgm:pt modelId="{024D13B1-730C-46E6-ADEF-39A265C16D23}" type="pres">
      <dgm:prSet presAssocID="{CCC406E9-F36A-4CA0-B7AC-5C7CDC5B612D}" presName="Name13" presStyleLbl="parChTrans1D2" presStyleIdx="16" presStyleCnt="18"/>
      <dgm:spPr/>
      <dgm:t>
        <a:bodyPr/>
        <a:lstStyle/>
        <a:p>
          <a:endParaRPr lang="en-US"/>
        </a:p>
      </dgm:t>
    </dgm:pt>
    <dgm:pt modelId="{0D7CE18F-41E1-4BFD-B42E-ECCC416AF6EC}" type="pres">
      <dgm:prSet presAssocID="{D8C26047-8B27-461A-863E-70C1567F35BC}" presName="childText" presStyleLbl="bgAcc1" presStyleIdx="16" presStyleCnt="18">
        <dgm:presLayoutVars>
          <dgm:bulletEnabled val="1"/>
        </dgm:presLayoutVars>
      </dgm:prSet>
      <dgm:spPr/>
      <dgm:t>
        <a:bodyPr/>
        <a:lstStyle/>
        <a:p>
          <a:endParaRPr lang="en-US"/>
        </a:p>
      </dgm:t>
    </dgm:pt>
    <dgm:pt modelId="{41A1B870-9DBA-4940-A657-549309B9AB22}" type="pres">
      <dgm:prSet presAssocID="{20D4FC18-5A95-4B6E-A896-04820B2279D9}" presName="Name13" presStyleLbl="parChTrans1D2" presStyleIdx="17" presStyleCnt="18"/>
      <dgm:spPr/>
      <dgm:t>
        <a:bodyPr/>
        <a:lstStyle/>
        <a:p>
          <a:endParaRPr lang="en-US"/>
        </a:p>
      </dgm:t>
    </dgm:pt>
    <dgm:pt modelId="{F1A8A271-0802-4860-8104-9D8FD1878118}" type="pres">
      <dgm:prSet presAssocID="{7CD70E60-5A1E-41A3-86E7-7130112DF713}" presName="childText" presStyleLbl="bgAcc1" presStyleIdx="17" presStyleCnt="18">
        <dgm:presLayoutVars>
          <dgm:bulletEnabled val="1"/>
        </dgm:presLayoutVars>
      </dgm:prSet>
      <dgm:spPr/>
      <dgm:t>
        <a:bodyPr/>
        <a:lstStyle/>
        <a:p>
          <a:endParaRPr lang="en-US"/>
        </a:p>
      </dgm:t>
    </dgm:pt>
  </dgm:ptLst>
  <dgm:cxnLst>
    <dgm:cxn modelId="{C69BA9A1-1049-4F0E-8157-CFDC9FE79EFA}" type="presOf" srcId="{286B6F0A-2602-4108-B602-098A7521BA61}" destId="{96DFF9AA-30B8-4796-A4F2-843406E0A9CB}" srcOrd="0" destOrd="0" presId="urn:microsoft.com/office/officeart/2005/8/layout/hierarchy3"/>
    <dgm:cxn modelId="{40610FC3-A434-4A51-8120-4668AEE6179A}" srcId="{916AE131-E8B8-4E2F-9488-E307B21C7340}" destId="{888F9E79-DB87-42E3-B907-53E6275FCECE}" srcOrd="1" destOrd="0" parTransId="{F62CE1C0-76F1-4F3A-87C8-18B7234477B6}" sibTransId="{7B108DEF-48B2-4780-B196-66275A43DCE3}"/>
    <dgm:cxn modelId="{24F4A20B-3E26-4E72-B8AE-B36A22139BD4}" type="presOf" srcId="{D8C26047-8B27-461A-863E-70C1567F35BC}" destId="{0D7CE18F-41E1-4BFD-B42E-ECCC416AF6EC}" srcOrd="0" destOrd="0" presId="urn:microsoft.com/office/officeart/2005/8/layout/hierarchy3"/>
    <dgm:cxn modelId="{04589443-CDC6-409A-8DAA-12BF659087F4}" srcId="{916AE131-E8B8-4E2F-9488-E307B21C7340}" destId="{4821784D-99F0-4E62-AF98-6CF7F7D6499F}" srcOrd="0" destOrd="0" parTransId="{7F12A26C-F58D-4C76-AC31-3757A8C4BF89}" sibTransId="{AFF1A59A-7AB2-49AA-8EDE-4D62967E0E02}"/>
    <dgm:cxn modelId="{2E3A1022-77C6-4149-9B73-E593880009DE}" type="presOf" srcId="{3115D2E5-D52B-4DB2-90BD-F3F9F85D3EBE}" destId="{A6C720A5-EAF1-4FD0-AD1E-5B0B7D3B25D3}" srcOrd="0" destOrd="0" presId="urn:microsoft.com/office/officeart/2005/8/layout/hierarchy3"/>
    <dgm:cxn modelId="{203785D3-BA03-4B39-98C2-9D6FB273796B}" srcId="{6CF37124-3CBF-493A-990E-ACA7E4AF4E8C}" destId="{0C9FE06A-0B50-463D-A41E-31B6238E5A78}" srcOrd="3" destOrd="0" parTransId="{902C2C8A-1259-45A0-9C60-145A5A4315D3}" sibTransId="{F8B60103-585C-4C19-98D3-225B63002EE1}"/>
    <dgm:cxn modelId="{FA0341B6-D5CB-4E9B-9DD9-ACE8BCA0FB2B}" srcId="{916AE131-E8B8-4E2F-9488-E307B21C7340}" destId="{E4CB8264-F8B0-48A5-9FE7-7A580D94A4CE}" srcOrd="2" destOrd="0" parTransId="{5731AF03-5914-47F4-A558-83FD8C3D9AC3}" sibTransId="{9B3E2B82-2BBA-4369-BF02-347D99485CF0}"/>
    <dgm:cxn modelId="{250E903A-80F6-468C-965A-9961AEF0BF9B}" type="presOf" srcId="{4B778458-9900-4D9C-A431-1D6348032E00}" destId="{2B61041A-0423-46C4-8FAE-64BFE934118B}" srcOrd="0" destOrd="0" presId="urn:microsoft.com/office/officeart/2005/8/layout/hierarchy3"/>
    <dgm:cxn modelId="{E031F68D-5EF5-4A19-92EC-EDF21E00F13C}" srcId="{E3B4E13B-25AA-4A65-8A42-597273E2C1B6}" destId="{916AE131-E8B8-4E2F-9488-E307B21C7340}" srcOrd="2" destOrd="0" parTransId="{CB19933A-35F8-4A73-9BB9-EC04812624E0}" sibTransId="{0BDD6595-92A0-4DCB-92B8-FED0A341274B}"/>
    <dgm:cxn modelId="{0DB11938-6EF0-44D2-A581-44CD346F1160}" srcId="{6CF37124-3CBF-493A-990E-ACA7E4AF4E8C}" destId="{996509AA-F69D-44F5-93B4-270F78DE6839}" srcOrd="5" destOrd="0" parTransId="{04A1A795-3AB3-4F85-893D-F7B686ECEFD0}" sibTransId="{F11480CB-0F03-4102-B460-0E21862F953B}"/>
    <dgm:cxn modelId="{2AEAA9B9-3040-4D1C-95E4-8EEFFA6F3882}" type="presOf" srcId="{B5CC551C-00EA-4DDF-AE1A-66A7C7515AD3}" destId="{03B80E78-4696-45BC-BDC5-6D9CE8CCD740}" srcOrd="1" destOrd="0" presId="urn:microsoft.com/office/officeart/2005/8/layout/hierarchy3"/>
    <dgm:cxn modelId="{501D3B59-7D3A-444C-8476-A1CC85270933}" srcId="{4B778458-9900-4D9C-A431-1D6348032E00}" destId="{2682B64F-5C70-4E51-8496-AF5E4319AF76}" srcOrd="0" destOrd="0" parTransId="{56F3923C-2A9B-4A70-AC17-3A5A154FB5D1}" sibTransId="{A7BCC442-B647-445B-8992-EB72241623F3}"/>
    <dgm:cxn modelId="{98CA5CBA-1872-42DC-96C4-E8442BC98AB2}" srcId="{6CF37124-3CBF-493A-990E-ACA7E4AF4E8C}" destId="{17586311-B06F-437C-9A95-BC32381301A3}" srcOrd="1" destOrd="0" parTransId="{28636E14-1CF2-4EC2-A5DF-644D532540C8}" sibTransId="{D30301B4-F94C-4A5B-B363-56BBD5043171}"/>
    <dgm:cxn modelId="{66A21147-4701-4193-8C0D-ED1B076C37F4}" srcId="{4B778458-9900-4D9C-A431-1D6348032E00}" destId="{C8582DE9-2EB3-490A-ACE2-5D13E8A93CE9}" srcOrd="2" destOrd="0" parTransId="{3115D2E5-D52B-4DB2-90BD-F3F9F85D3EBE}" sibTransId="{0943A488-DDAE-4CE6-B65B-95CDDB7D15A4}"/>
    <dgm:cxn modelId="{AA8C8683-E188-4AC9-9464-88D0CDE20225}" type="presOf" srcId="{996509AA-F69D-44F5-93B4-270F78DE6839}" destId="{81DFB6B7-22A3-4F59-B144-9C2FCA02123C}" srcOrd="0" destOrd="0" presId="urn:microsoft.com/office/officeart/2005/8/layout/hierarchy3"/>
    <dgm:cxn modelId="{C85088EF-385E-4BD4-ACD4-6BF1D0B1F047}" srcId="{4B778458-9900-4D9C-A431-1D6348032E00}" destId="{046E9C1F-C35F-411C-8CCA-F651D44BA012}" srcOrd="3" destOrd="0" parTransId="{8A9C979B-6C48-4CEC-80D6-B19A815CFE01}" sibTransId="{9AE3AE7D-4C80-469D-A551-9A7696C8E039}"/>
    <dgm:cxn modelId="{F62C229D-E089-4A2A-BE4B-DD189E2E9006}" srcId="{B5CC551C-00EA-4DDF-AE1A-66A7C7515AD3}" destId="{717721B8-672C-4317-BFA2-A44C9A131956}" srcOrd="1" destOrd="0" parTransId="{EBE85828-C02F-480E-9F11-66A227721847}" sibTransId="{684D57EA-B168-486C-96E7-0B7E3DF09BBD}"/>
    <dgm:cxn modelId="{5CDB3BE7-7935-47D6-8267-F833C6B55E5C}" type="presOf" srcId="{04A1A795-3AB3-4F85-893D-F7B686ECEFD0}" destId="{9FE76266-D4F9-4F0A-84BF-70AB6701E646}" srcOrd="0" destOrd="0" presId="urn:microsoft.com/office/officeart/2005/8/layout/hierarchy3"/>
    <dgm:cxn modelId="{6B424D1C-F3C4-4F74-825A-6F9EEE15F130}" type="presOf" srcId="{B63A7EC3-F274-41EA-B501-7DB8179BD680}" destId="{B685539C-BDB9-40A0-8135-F93056C86D1A}" srcOrd="0" destOrd="0" presId="urn:microsoft.com/office/officeart/2005/8/layout/hierarchy3"/>
    <dgm:cxn modelId="{0B4ABFC7-DB21-4F17-AF95-7137ED805327}" srcId="{6CF37124-3CBF-493A-990E-ACA7E4AF4E8C}" destId="{C7C673FD-93F8-4586-B096-0CF8ABFD24CB}" srcOrd="4" destOrd="0" parTransId="{90DBC017-7E2C-443A-AC7F-393589BEF4AC}" sibTransId="{5CB96C55-24A2-4CB5-93EC-B221FB09BB18}"/>
    <dgm:cxn modelId="{5BF0DD97-A337-4A49-AEB2-06FD5D334823}" type="presOf" srcId="{046E9C1F-C35F-411C-8CCA-F651D44BA012}" destId="{07D048C0-31AA-4EDA-8446-5769CC4C4FFA}" srcOrd="0" destOrd="0" presId="urn:microsoft.com/office/officeart/2005/8/layout/hierarchy3"/>
    <dgm:cxn modelId="{58818C93-19FD-4447-9F78-C4A2D096854B}" type="presOf" srcId="{EBE85828-C02F-480E-9F11-66A227721847}" destId="{0211128A-E640-445F-9F5E-C18A14770A5E}" srcOrd="0" destOrd="0" presId="urn:microsoft.com/office/officeart/2005/8/layout/hierarchy3"/>
    <dgm:cxn modelId="{772338E7-D6AE-4B7D-900C-325EDC9C6169}" type="presOf" srcId="{28636E14-1CF2-4EC2-A5DF-644D532540C8}" destId="{E7854F02-8569-4DC2-8A2E-11D373F2F859}" srcOrd="0" destOrd="0" presId="urn:microsoft.com/office/officeart/2005/8/layout/hierarchy3"/>
    <dgm:cxn modelId="{3E0F6AC4-0283-4CEA-ACE0-94F771CAB488}" type="presOf" srcId="{B82ABA9B-9AC0-4A00-A520-1EA3CAED0C0F}" destId="{D4F40396-12F8-4697-8968-2DA6D17266A4}" srcOrd="0" destOrd="0" presId="urn:microsoft.com/office/officeart/2005/8/layout/hierarchy3"/>
    <dgm:cxn modelId="{9C7704A9-C20A-416D-8A01-CE2E125C938D}" type="presOf" srcId="{6CF37124-3CBF-493A-990E-ACA7E4AF4E8C}" destId="{F7F61951-C7AB-4475-9947-049CC92320CB}" srcOrd="0" destOrd="0" presId="urn:microsoft.com/office/officeart/2005/8/layout/hierarchy3"/>
    <dgm:cxn modelId="{3496B3FE-7755-4018-B723-B067DC642DDD}" type="presOf" srcId="{902C2C8A-1259-45A0-9C60-145A5A4315D3}" destId="{90A4A3CB-9E46-49A4-8985-ADA6DE4C3246}" srcOrd="0" destOrd="0" presId="urn:microsoft.com/office/officeart/2005/8/layout/hierarchy3"/>
    <dgm:cxn modelId="{07B52ECC-3899-43B8-B18C-257380A627A7}" srcId="{B5CC551C-00EA-4DDF-AE1A-66A7C7515AD3}" destId="{7CD70E60-5A1E-41A3-86E7-7130112DF713}" srcOrd="3" destOrd="0" parTransId="{20D4FC18-5A95-4B6E-A896-04820B2279D9}" sibTransId="{3E1BD7F0-B9CD-4207-BC8F-BF4722630367}"/>
    <dgm:cxn modelId="{45A2B54C-003E-4619-B77F-A3BC5CA220F5}" type="presOf" srcId="{2682B64F-5C70-4E51-8496-AF5E4319AF76}" destId="{28693CD0-526F-45DA-82E7-F589E43DC7EF}" srcOrd="0" destOrd="0" presId="urn:microsoft.com/office/officeart/2005/8/layout/hierarchy3"/>
    <dgm:cxn modelId="{E11ABF3D-0B26-496B-8493-2B0DCE8B47FD}" type="presOf" srcId="{CA69C6F6-3E05-4016-A507-F422F2F35E68}" destId="{C8DB7E94-912C-4D61-A962-5876E3B14949}" srcOrd="0" destOrd="0" presId="urn:microsoft.com/office/officeart/2005/8/layout/hierarchy3"/>
    <dgm:cxn modelId="{3BAF8F66-5B5E-4D3B-84E0-3E753BE40DAD}" srcId="{6CF37124-3CBF-493A-990E-ACA7E4AF4E8C}" destId="{3E0CA253-97FF-4271-9CCF-2D4A168E1D03}" srcOrd="2" destOrd="0" parTransId="{BBA1DB78-B177-419F-BBF4-ABBAF20F600E}" sibTransId="{69076747-31B3-4091-BE41-4B839B2DC30F}"/>
    <dgm:cxn modelId="{4F986CE8-902A-4EE3-9541-D217D91AAFBF}" type="presOf" srcId="{888F9E79-DB87-42E3-B907-53E6275FCECE}" destId="{60CCAB03-2E2A-4F8F-90D5-5821B5B4F73B}" srcOrd="0" destOrd="0" presId="urn:microsoft.com/office/officeart/2005/8/layout/hierarchy3"/>
    <dgm:cxn modelId="{FC0EC74D-DC66-4CFC-B8D1-BC1974F11B7C}" type="presOf" srcId="{BCC380DA-5887-4329-ACB8-97373F111B80}" destId="{40C60EED-6705-47F6-B4DE-8C2874225117}" srcOrd="0" destOrd="0" presId="urn:microsoft.com/office/officeart/2005/8/layout/hierarchy3"/>
    <dgm:cxn modelId="{39211103-DEED-4254-810C-3943695E2ADE}" type="presOf" srcId="{4821784D-99F0-4E62-AF98-6CF7F7D6499F}" destId="{492EE893-2E4B-4CF0-85C8-525B20A29D5D}" srcOrd="0" destOrd="0" presId="urn:microsoft.com/office/officeart/2005/8/layout/hierarchy3"/>
    <dgm:cxn modelId="{B690C846-3BD7-440E-A753-3B7AEF7BD801}" type="presOf" srcId="{90DBC017-7E2C-443A-AC7F-393589BEF4AC}" destId="{3FC351B7-C0A4-458F-AB0B-00C143308DD0}" srcOrd="0" destOrd="0" presId="urn:microsoft.com/office/officeart/2005/8/layout/hierarchy3"/>
    <dgm:cxn modelId="{591E887B-5E2C-4AB5-A980-DC1077FF1367}" type="presOf" srcId="{E3B4E13B-25AA-4A65-8A42-597273E2C1B6}" destId="{E559C02D-3585-4FE6-B034-BA7CA6CCD889}" srcOrd="0" destOrd="0" presId="urn:microsoft.com/office/officeart/2005/8/layout/hierarchy3"/>
    <dgm:cxn modelId="{B7764A06-2824-4CC3-B3FF-5EB157E0FC51}" type="presOf" srcId="{B5CC551C-00EA-4DDF-AE1A-66A7C7515AD3}" destId="{438AE9B0-A5CB-493F-B33C-E400FA9D9B7A}" srcOrd="0" destOrd="0" presId="urn:microsoft.com/office/officeart/2005/8/layout/hierarchy3"/>
    <dgm:cxn modelId="{86C9AA32-9C3B-49B6-AF69-A3CB16298372}" type="presOf" srcId="{C8582DE9-2EB3-490A-ACE2-5D13E8A93CE9}" destId="{6B2CA289-1190-465F-8FFD-4D2EEDBBAC3E}" srcOrd="0" destOrd="0" presId="urn:microsoft.com/office/officeart/2005/8/layout/hierarchy3"/>
    <dgm:cxn modelId="{BFE2136F-CD45-47AC-A9DA-C228F82F62C8}" srcId="{E3B4E13B-25AA-4A65-8A42-597273E2C1B6}" destId="{4B778458-9900-4D9C-A431-1D6348032E00}" srcOrd="0" destOrd="0" parTransId="{59D4D5CF-A0B5-4F7D-B8F9-AE3F91078B1F}" sibTransId="{A19C9893-6030-46E1-BBCA-EAB6E6C1EC60}"/>
    <dgm:cxn modelId="{446B65CD-3127-458C-83CF-90BB523CC489}" type="presOf" srcId="{20D4FC18-5A95-4B6E-A896-04820B2279D9}" destId="{41A1B870-9DBA-4940-A657-549309B9AB22}" srcOrd="0" destOrd="0" presId="urn:microsoft.com/office/officeart/2005/8/layout/hierarchy3"/>
    <dgm:cxn modelId="{6F59C800-4E0D-440C-A0ED-5CA4FD74F22B}" type="presOf" srcId="{0C9FE06A-0B50-463D-A41E-31B6238E5A78}" destId="{77D95176-E6D6-4951-935E-2E93A3CDAFD7}" srcOrd="0" destOrd="0" presId="urn:microsoft.com/office/officeart/2005/8/layout/hierarchy3"/>
    <dgm:cxn modelId="{F2AD89E6-28D4-47DA-9EC8-41232F403910}" srcId="{B5CC551C-00EA-4DDF-AE1A-66A7C7515AD3}" destId="{D8C26047-8B27-461A-863E-70C1567F35BC}" srcOrd="2" destOrd="0" parTransId="{CCC406E9-F36A-4CA0-B7AC-5C7CDC5B612D}" sibTransId="{89A1FBD1-1CEF-4FAC-9A5B-D1440BD35381}"/>
    <dgm:cxn modelId="{3966B5AE-53C1-4E65-9B34-B05DE70DB48B}" srcId="{E3B4E13B-25AA-4A65-8A42-597273E2C1B6}" destId="{B5CC551C-00EA-4DDF-AE1A-66A7C7515AD3}" srcOrd="3" destOrd="0" parTransId="{70CDB24B-8D97-4461-841E-B71D145AD80D}" sibTransId="{E312A1AA-2777-4044-9E95-5296FB4DC4E5}"/>
    <dgm:cxn modelId="{27382CA1-F2CB-490B-B117-77091D7DD8F5}" type="presOf" srcId="{C7C673FD-93F8-4586-B096-0CF8ABFD24CB}" destId="{F251445F-5EBE-4D3A-8288-8FE26CC03A32}" srcOrd="0" destOrd="0" presId="urn:microsoft.com/office/officeart/2005/8/layout/hierarchy3"/>
    <dgm:cxn modelId="{8E074E7E-0A0E-4C64-BEA1-79ECCE79EC14}" type="presOf" srcId="{6CF37124-3CBF-493A-990E-ACA7E4AF4E8C}" destId="{18CEDBA7-7692-4219-ADA3-A28CACC80F1B}" srcOrd="1" destOrd="0" presId="urn:microsoft.com/office/officeart/2005/8/layout/hierarchy3"/>
    <dgm:cxn modelId="{8282C47F-E77C-49F3-A3FA-62DF46319B23}" type="presOf" srcId="{5731AF03-5914-47F4-A558-83FD8C3D9AC3}" destId="{A31D859D-0193-4505-A4A1-41E76A76C11F}" srcOrd="0" destOrd="0" presId="urn:microsoft.com/office/officeart/2005/8/layout/hierarchy3"/>
    <dgm:cxn modelId="{0CA78C3C-990F-4B4C-A7EB-68FAC7B7F6D1}" srcId="{6CF37124-3CBF-493A-990E-ACA7E4AF4E8C}" destId="{B63A7EC3-F274-41EA-B501-7DB8179BD680}" srcOrd="0" destOrd="0" parTransId="{3CDE8F26-3B81-400D-82BC-D0B335A4E496}" sibTransId="{15A001F4-097D-4711-9F9D-C3BD3B9EFE6D}"/>
    <dgm:cxn modelId="{2485D1E4-D6AC-4125-B9F6-3AE391F508D7}" srcId="{E3B4E13B-25AA-4A65-8A42-597273E2C1B6}" destId="{6CF37124-3CBF-493A-990E-ACA7E4AF4E8C}" srcOrd="1" destOrd="0" parTransId="{CF38077E-125E-46A7-AA9E-49A5A5B399A3}" sibTransId="{F9FA0B1B-751C-4268-84B9-F93003E81B9E}"/>
    <dgm:cxn modelId="{B393A893-C354-46DF-8FB3-2F2D6FF3C846}" srcId="{4B778458-9900-4D9C-A431-1D6348032E00}" destId="{B82ABA9B-9AC0-4A00-A520-1EA3CAED0C0F}" srcOrd="1" destOrd="0" parTransId="{368D808C-4B49-448C-AF6C-FD8A91931964}" sibTransId="{6D757BA1-FC50-4C54-9E4D-7754964EB533}"/>
    <dgm:cxn modelId="{DAC57F5D-16DC-4090-B4AE-18B3D86C86BF}" type="presOf" srcId="{368D808C-4B49-448C-AF6C-FD8A91931964}" destId="{98A7D354-3849-4A14-AC6D-EA35C5601F08}" srcOrd="0" destOrd="0" presId="urn:microsoft.com/office/officeart/2005/8/layout/hierarchy3"/>
    <dgm:cxn modelId="{7F03CFA9-743A-4BE0-AA59-46945B8D36FC}" srcId="{4B778458-9900-4D9C-A431-1D6348032E00}" destId="{CA69C6F6-3E05-4016-A507-F422F2F35E68}" srcOrd="4" destOrd="0" parTransId="{286B6F0A-2602-4108-B602-098A7521BA61}" sibTransId="{2D9CC64C-4F82-4FE7-B33B-A404F215D794}"/>
    <dgm:cxn modelId="{74B69FD7-5F86-497F-8427-BD74FDBF38FF}" type="presOf" srcId="{F62CE1C0-76F1-4F3A-87C8-18B7234477B6}" destId="{018442FA-8886-4576-982D-404575A08F23}" srcOrd="0" destOrd="0" presId="urn:microsoft.com/office/officeart/2005/8/layout/hierarchy3"/>
    <dgm:cxn modelId="{6FA4C5B6-5E4A-4AE3-B55C-2483C4B7B8ED}" type="presOf" srcId="{E4CB8264-F8B0-48A5-9FE7-7A580D94A4CE}" destId="{D7E93E12-CFFE-4DD5-81BB-4D385F487295}" srcOrd="0" destOrd="0" presId="urn:microsoft.com/office/officeart/2005/8/layout/hierarchy3"/>
    <dgm:cxn modelId="{94187DFD-EAE4-4B79-849F-D3CA920284E3}" type="presOf" srcId="{3CDE8F26-3B81-400D-82BC-D0B335A4E496}" destId="{F5E8F64F-674B-4D2D-9054-D52879BBB58A}" srcOrd="0" destOrd="0" presId="urn:microsoft.com/office/officeart/2005/8/layout/hierarchy3"/>
    <dgm:cxn modelId="{22EA3D90-D54D-4397-95C0-BB5259AF4273}" type="presOf" srcId="{CCC406E9-F36A-4CA0-B7AC-5C7CDC5B612D}" destId="{024D13B1-730C-46E6-ADEF-39A265C16D23}" srcOrd="0" destOrd="0" presId="urn:microsoft.com/office/officeart/2005/8/layout/hierarchy3"/>
    <dgm:cxn modelId="{97B935DD-060E-4A4F-B4BA-FA772968CDA8}" type="presOf" srcId="{4B778458-9900-4D9C-A431-1D6348032E00}" destId="{3F8B2F35-DE43-4410-B1CB-DBCAB9105505}" srcOrd="1" destOrd="0" presId="urn:microsoft.com/office/officeart/2005/8/layout/hierarchy3"/>
    <dgm:cxn modelId="{934EEDE9-7636-4C75-B857-D9DA85B5D779}" type="presOf" srcId="{17586311-B06F-437C-9A95-BC32381301A3}" destId="{832799FB-F999-4233-9147-819FB9AF629C}" srcOrd="0" destOrd="0" presId="urn:microsoft.com/office/officeart/2005/8/layout/hierarchy3"/>
    <dgm:cxn modelId="{CB07CFE1-F178-4FE9-8C64-4DD8B1DED910}" type="presOf" srcId="{7CD70E60-5A1E-41A3-86E7-7130112DF713}" destId="{F1A8A271-0802-4860-8104-9D8FD1878118}" srcOrd="0" destOrd="0" presId="urn:microsoft.com/office/officeart/2005/8/layout/hierarchy3"/>
    <dgm:cxn modelId="{21F7D8E1-3B15-4362-ACF6-0598C67F267A}" type="presOf" srcId="{B82D61B4-CAC3-415F-94B6-E8B1F6E0D541}" destId="{7A1D4840-00FE-4F88-BD8E-A1A72580ECE3}" srcOrd="0" destOrd="0" presId="urn:microsoft.com/office/officeart/2005/8/layout/hierarchy3"/>
    <dgm:cxn modelId="{0F011796-D1C8-477E-9DA2-D3799E11BB3B}" type="presOf" srcId="{3E0CA253-97FF-4271-9CCF-2D4A168E1D03}" destId="{08056A7D-C347-44BB-8775-B16BDB41C4AE}" srcOrd="0" destOrd="0" presId="urn:microsoft.com/office/officeart/2005/8/layout/hierarchy3"/>
    <dgm:cxn modelId="{FB831D88-8849-4978-9C5C-5131537A4AFC}" type="presOf" srcId="{56F3923C-2A9B-4A70-AC17-3A5A154FB5D1}" destId="{585F0736-7161-4F8E-AF69-5900CA7EEC0D}" srcOrd="0" destOrd="0" presId="urn:microsoft.com/office/officeart/2005/8/layout/hierarchy3"/>
    <dgm:cxn modelId="{DA197CAC-FA7F-4F83-B646-1CDF098A6855}" type="presOf" srcId="{717721B8-672C-4317-BFA2-A44C9A131956}" destId="{97EAEB72-E67D-470E-BFD0-5BE3DBB52791}" srcOrd="0" destOrd="0" presId="urn:microsoft.com/office/officeart/2005/8/layout/hierarchy3"/>
    <dgm:cxn modelId="{071243C7-9A35-4CE1-B66A-E3F958B870D9}" type="presOf" srcId="{7F12A26C-F58D-4C76-AC31-3757A8C4BF89}" destId="{1BAFE27B-249E-4327-97B5-4D3685416B36}" srcOrd="0" destOrd="0" presId="urn:microsoft.com/office/officeart/2005/8/layout/hierarchy3"/>
    <dgm:cxn modelId="{D965C153-F5FB-4C68-8855-A720629A77DA}" srcId="{B5CC551C-00EA-4DDF-AE1A-66A7C7515AD3}" destId="{B82D61B4-CAC3-415F-94B6-E8B1F6E0D541}" srcOrd="0" destOrd="0" parTransId="{BCC380DA-5887-4329-ACB8-97373F111B80}" sibTransId="{268991B7-DD51-4269-8624-27A43B281CFE}"/>
    <dgm:cxn modelId="{7A40D9E1-98C7-4C52-9E78-BE3A817AC9FD}" type="presOf" srcId="{BBA1DB78-B177-419F-BBF4-ABBAF20F600E}" destId="{E67D94D0-014E-4AA1-9384-EF2DB293BDE4}" srcOrd="0" destOrd="0" presId="urn:microsoft.com/office/officeart/2005/8/layout/hierarchy3"/>
    <dgm:cxn modelId="{64130DEC-6066-427F-B181-A854331D85C1}" type="presOf" srcId="{916AE131-E8B8-4E2F-9488-E307B21C7340}" destId="{A845D276-71DD-4781-AD96-E0C79156BAED}" srcOrd="1" destOrd="0" presId="urn:microsoft.com/office/officeart/2005/8/layout/hierarchy3"/>
    <dgm:cxn modelId="{1078AD7C-FB03-4135-9530-D3FBF19ECC7E}" type="presOf" srcId="{8A9C979B-6C48-4CEC-80D6-B19A815CFE01}" destId="{4A27486B-6220-4E6E-A725-943882144D6D}" srcOrd="0" destOrd="0" presId="urn:microsoft.com/office/officeart/2005/8/layout/hierarchy3"/>
    <dgm:cxn modelId="{A657B933-C8EB-43EC-9C2D-68413AE6F31C}" type="presOf" srcId="{916AE131-E8B8-4E2F-9488-E307B21C7340}" destId="{DDFCA5B9-1076-468F-89AC-FEA77E3B7628}" srcOrd="0" destOrd="0" presId="urn:microsoft.com/office/officeart/2005/8/layout/hierarchy3"/>
    <dgm:cxn modelId="{CB9A5BF9-EB9D-4177-9866-C6E8001C15A6}" type="presParOf" srcId="{E559C02D-3585-4FE6-B034-BA7CA6CCD889}" destId="{FF68F681-6568-4A7D-8EB7-85D5B24979D5}" srcOrd="0" destOrd="0" presId="urn:microsoft.com/office/officeart/2005/8/layout/hierarchy3"/>
    <dgm:cxn modelId="{CF2B364E-30E5-4891-8F37-52089CD97A6A}" type="presParOf" srcId="{FF68F681-6568-4A7D-8EB7-85D5B24979D5}" destId="{DA85FB04-DDA3-442B-A2AD-02E809BA9AE9}" srcOrd="0" destOrd="0" presId="urn:microsoft.com/office/officeart/2005/8/layout/hierarchy3"/>
    <dgm:cxn modelId="{358F10C3-B42A-401A-B56A-64072B8E53C2}" type="presParOf" srcId="{DA85FB04-DDA3-442B-A2AD-02E809BA9AE9}" destId="{2B61041A-0423-46C4-8FAE-64BFE934118B}" srcOrd="0" destOrd="0" presId="urn:microsoft.com/office/officeart/2005/8/layout/hierarchy3"/>
    <dgm:cxn modelId="{4D5605C5-D408-4D92-887C-0644210A27E3}" type="presParOf" srcId="{DA85FB04-DDA3-442B-A2AD-02E809BA9AE9}" destId="{3F8B2F35-DE43-4410-B1CB-DBCAB9105505}" srcOrd="1" destOrd="0" presId="urn:microsoft.com/office/officeart/2005/8/layout/hierarchy3"/>
    <dgm:cxn modelId="{7A430A0F-47F3-44F0-A5EA-FA35A845ABD3}" type="presParOf" srcId="{FF68F681-6568-4A7D-8EB7-85D5B24979D5}" destId="{603B08C8-2738-4615-B932-11BAFB3766EA}" srcOrd="1" destOrd="0" presId="urn:microsoft.com/office/officeart/2005/8/layout/hierarchy3"/>
    <dgm:cxn modelId="{44480EC1-38A5-4457-A3B0-C04F5C524BA8}" type="presParOf" srcId="{603B08C8-2738-4615-B932-11BAFB3766EA}" destId="{585F0736-7161-4F8E-AF69-5900CA7EEC0D}" srcOrd="0" destOrd="0" presId="urn:microsoft.com/office/officeart/2005/8/layout/hierarchy3"/>
    <dgm:cxn modelId="{9A507565-A23A-42EB-85EF-D966D786F11A}" type="presParOf" srcId="{603B08C8-2738-4615-B932-11BAFB3766EA}" destId="{28693CD0-526F-45DA-82E7-F589E43DC7EF}" srcOrd="1" destOrd="0" presId="urn:microsoft.com/office/officeart/2005/8/layout/hierarchy3"/>
    <dgm:cxn modelId="{390557C2-38B5-46F7-8E5E-879EC6E0434A}" type="presParOf" srcId="{603B08C8-2738-4615-B932-11BAFB3766EA}" destId="{98A7D354-3849-4A14-AC6D-EA35C5601F08}" srcOrd="2" destOrd="0" presId="urn:microsoft.com/office/officeart/2005/8/layout/hierarchy3"/>
    <dgm:cxn modelId="{0108701D-93E3-4A4B-B809-50114DDAF666}" type="presParOf" srcId="{603B08C8-2738-4615-B932-11BAFB3766EA}" destId="{D4F40396-12F8-4697-8968-2DA6D17266A4}" srcOrd="3" destOrd="0" presId="urn:microsoft.com/office/officeart/2005/8/layout/hierarchy3"/>
    <dgm:cxn modelId="{796BA59D-936C-48F3-AE15-33F1D0EECBFF}" type="presParOf" srcId="{603B08C8-2738-4615-B932-11BAFB3766EA}" destId="{A6C720A5-EAF1-4FD0-AD1E-5B0B7D3B25D3}" srcOrd="4" destOrd="0" presId="urn:microsoft.com/office/officeart/2005/8/layout/hierarchy3"/>
    <dgm:cxn modelId="{7D5684D0-F05B-4602-A5C6-8D3DA907DDAE}" type="presParOf" srcId="{603B08C8-2738-4615-B932-11BAFB3766EA}" destId="{6B2CA289-1190-465F-8FFD-4D2EEDBBAC3E}" srcOrd="5" destOrd="0" presId="urn:microsoft.com/office/officeart/2005/8/layout/hierarchy3"/>
    <dgm:cxn modelId="{D720081F-B960-4451-BD56-9107E72F367D}" type="presParOf" srcId="{603B08C8-2738-4615-B932-11BAFB3766EA}" destId="{4A27486B-6220-4E6E-A725-943882144D6D}" srcOrd="6" destOrd="0" presId="urn:microsoft.com/office/officeart/2005/8/layout/hierarchy3"/>
    <dgm:cxn modelId="{20EFC1FF-D3F9-45D4-8BAC-F19499D78343}" type="presParOf" srcId="{603B08C8-2738-4615-B932-11BAFB3766EA}" destId="{07D048C0-31AA-4EDA-8446-5769CC4C4FFA}" srcOrd="7" destOrd="0" presId="urn:microsoft.com/office/officeart/2005/8/layout/hierarchy3"/>
    <dgm:cxn modelId="{B5C27EDB-E270-4E5A-82CB-7DC7A48D6CF7}" type="presParOf" srcId="{603B08C8-2738-4615-B932-11BAFB3766EA}" destId="{96DFF9AA-30B8-4796-A4F2-843406E0A9CB}" srcOrd="8" destOrd="0" presId="urn:microsoft.com/office/officeart/2005/8/layout/hierarchy3"/>
    <dgm:cxn modelId="{195BC7FC-BEA3-453D-87D9-3ADFB95DC9ED}" type="presParOf" srcId="{603B08C8-2738-4615-B932-11BAFB3766EA}" destId="{C8DB7E94-912C-4D61-A962-5876E3B14949}" srcOrd="9" destOrd="0" presId="urn:microsoft.com/office/officeart/2005/8/layout/hierarchy3"/>
    <dgm:cxn modelId="{B9903DFB-FE4F-4BAA-BC5E-1DAEAF9420DC}" type="presParOf" srcId="{E559C02D-3585-4FE6-B034-BA7CA6CCD889}" destId="{C31EA8B8-87C5-41C2-B57A-E397536815A4}" srcOrd="1" destOrd="0" presId="urn:microsoft.com/office/officeart/2005/8/layout/hierarchy3"/>
    <dgm:cxn modelId="{74356A68-A073-4C17-AF7D-848127F48DB8}" type="presParOf" srcId="{C31EA8B8-87C5-41C2-B57A-E397536815A4}" destId="{CABC71C7-B0D7-4E7E-8FAB-A2C94118C0D4}" srcOrd="0" destOrd="0" presId="urn:microsoft.com/office/officeart/2005/8/layout/hierarchy3"/>
    <dgm:cxn modelId="{FC015D2A-6557-4AFD-9EC0-118784874E50}" type="presParOf" srcId="{CABC71C7-B0D7-4E7E-8FAB-A2C94118C0D4}" destId="{F7F61951-C7AB-4475-9947-049CC92320CB}" srcOrd="0" destOrd="0" presId="urn:microsoft.com/office/officeart/2005/8/layout/hierarchy3"/>
    <dgm:cxn modelId="{6FC67A4E-B738-4363-81C7-FD0F86D05BA1}" type="presParOf" srcId="{CABC71C7-B0D7-4E7E-8FAB-A2C94118C0D4}" destId="{18CEDBA7-7692-4219-ADA3-A28CACC80F1B}" srcOrd="1" destOrd="0" presId="urn:microsoft.com/office/officeart/2005/8/layout/hierarchy3"/>
    <dgm:cxn modelId="{67C989F7-36D0-4CAD-B8AA-84458FE494E5}" type="presParOf" srcId="{C31EA8B8-87C5-41C2-B57A-E397536815A4}" destId="{D4B99D80-2108-4D1E-9A5A-B0B1440601E7}" srcOrd="1" destOrd="0" presId="urn:microsoft.com/office/officeart/2005/8/layout/hierarchy3"/>
    <dgm:cxn modelId="{4EAABFB1-6D3F-4593-8F4D-208592F4B725}" type="presParOf" srcId="{D4B99D80-2108-4D1E-9A5A-B0B1440601E7}" destId="{F5E8F64F-674B-4D2D-9054-D52879BBB58A}" srcOrd="0" destOrd="0" presId="urn:microsoft.com/office/officeart/2005/8/layout/hierarchy3"/>
    <dgm:cxn modelId="{8A31379A-A8A7-4175-A24C-06C19091B736}" type="presParOf" srcId="{D4B99D80-2108-4D1E-9A5A-B0B1440601E7}" destId="{B685539C-BDB9-40A0-8135-F93056C86D1A}" srcOrd="1" destOrd="0" presId="urn:microsoft.com/office/officeart/2005/8/layout/hierarchy3"/>
    <dgm:cxn modelId="{8301E1FD-04C8-42EC-8DEC-62CF09F8CFF9}" type="presParOf" srcId="{D4B99D80-2108-4D1E-9A5A-B0B1440601E7}" destId="{E7854F02-8569-4DC2-8A2E-11D373F2F859}" srcOrd="2" destOrd="0" presId="urn:microsoft.com/office/officeart/2005/8/layout/hierarchy3"/>
    <dgm:cxn modelId="{DCE07553-99AC-4580-885B-B365A8E7E299}" type="presParOf" srcId="{D4B99D80-2108-4D1E-9A5A-B0B1440601E7}" destId="{832799FB-F999-4233-9147-819FB9AF629C}" srcOrd="3" destOrd="0" presId="urn:microsoft.com/office/officeart/2005/8/layout/hierarchy3"/>
    <dgm:cxn modelId="{B2DD4008-F69A-4049-8F7F-E63C4D33D05D}" type="presParOf" srcId="{D4B99D80-2108-4D1E-9A5A-B0B1440601E7}" destId="{E67D94D0-014E-4AA1-9384-EF2DB293BDE4}" srcOrd="4" destOrd="0" presId="urn:microsoft.com/office/officeart/2005/8/layout/hierarchy3"/>
    <dgm:cxn modelId="{FD8766E5-9492-4781-B4EF-240215ECA258}" type="presParOf" srcId="{D4B99D80-2108-4D1E-9A5A-B0B1440601E7}" destId="{08056A7D-C347-44BB-8775-B16BDB41C4AE}" srcOrd="5" destOrd="0" presId="urn:microsoft.com/office/officeart/2005/8/layout/hierarchy3"/>
    <dgm:cxn modelId="{6CD2E6B7-D111-48A5-A342-16BA8EF3F3A8}" type="presParOf" srcId="{D4B99D80-2108-4D1E-9A5A-B0B1440601E7}" destId="{90A4A3CB-9E46-49A4-8985-ADA6DE4C3246}" srcOrd="6" destOrd="0" presId="urn:microsoft.com/office/officeart/2005/8/layout/hierarchy3"/>
    <dgm:cxn modelId="{D0040E2C-CBDF-48DC-9E4B-F87A23560AC1}" type="presParOf" srcId="{D4B99D80-2108-4D1E-9A5A-B0B1440601E7}" destId="{77D95176-E6D6-4951-935E-2E93A3CDAFD7}" srcOrd="7" destOrd="0" presId="urn:microsoft.com/office/officeart/2005/8/layout/hierarchy3"/>
    <dgm:cxn modelId="{23688AD3-6036-4DD1-811E-24C2532A0832}" type="presParOf" srcId="{D4B99D80-2108-4D1E-9A5A-B0B1440601E7}" destId="{3FC351B7-C0A4-458F-AB0B-00C143308DD0}" srcOrd="8" destOrd="0" presId="urn:microsoft.com/office/officeart/2005/8/layout/hierarchy3"/>
    <dgm:cxn modelId="{718F6961-FF18-4CB1-88B8-05799755E6D8}" type="presParOf" srcId="{D4B99D80-2108-4D1E-9A5A-B0B1440601E7}" destId="{F251445F-5EBE-4D3A-8288-8FE26CC03A32}" srcOrd="9" destOrd="0" presId="urn:microsoft.com/office/officeart/2005/8/layout/hierarchy3"/>
    <dgm:cxn modelId="{C46993CB-1406-477A-95D4-EC1005832075}" type="presParOf" srcId="{D4B99D80-2108-4D1E-9A5A-B0B1440601E7}" destId="{9FE76266-D4F9-4F0A-84BF-70AB6701E646}" srcOrd="10" destOrd="0" presId="urn:microsoft.com/office/officeart/2005/8/layout/hierarchy3"/>
    <dgm:cxn modelId="{D2088F86-28AB-4A63-8958-6D0483B2934F}" type="presParOf" srcId="{D4B99D80-2108-4D1E-9A5A-B0B1440601E7}" destId="{81DFB6B7-22A3-4F59-B144-9C2FCA02123C}" srcOrd="11" destOrd="0" presId="urn:microsoft.com/office/officeart/2005/8/layout/hierarchy3"/>
    <dgm:cxn modelId="{ADE60D49-4120-4ACF-AD54-4FF1AE27362B}" type="presParOf" srcId="{E559C02D-3585-4FE6-B034-BA7CA6CCD889}" destId="{E396E61D-AE89-4F52-AA05-400443CFF8DD}" srcOrd="2" destOrd="0" presId="urn:microsoft.com/office/officeart/2005/8/layout/hierarchy3"/>
    <dgm:cxn modelId="{14C9E067-5288-489D-81E6-2DF5A6747352}" type="presParOf" srcId="{E396E61D-AE89-4F52-AA05-400443CFF8DD}" destId="{03879361-449D-4CBB-BD62-0D438E07CDB0}" srcOrd="0" destOrd="0" presId="urn:microsoft.com/office/officeart/2005/8/layout/hierarchy3"/>
    <dgm:cxn modelId="{AD3C352D-5145-428F-9ED6-91012CA97074}" type="presParOf" srcId="{03879361-449D-4CBB-BD62-0D438E07CDB0}" destId="{DDFCA5B9-1076-468F-89AC-FEA77E3B7628}" srcOrd="0" destOrd="0" presId="urn:microsoft.com/office/officeart/2005/8/layout/hierarchy3"/>
    <dgm:cxn modelId="{20B6226A-47D1-4116-85D8-FE2B623D9640}" type="presParOf" srcId="{03879361-449D-4CBB-BD62-0D438E07CDB0}" destId="{A845D276-71DD-4781-AD96-E0C79156BAED}" srcOrd="1" destOrd="0" presId="urn:microsoft.com/office/officeart/2005/8/layout/hierarchy3"/>
    <dgm:cxn modelId="{6EEB54E5-5608-4AD8-8C77-745FB00EDB94}" type="presParOf" srcId="{E396E61D-AE89-4F52-AA05-400443CFF8DD}" destId="{7FB19CA7-1859-4937-9B4D-4ED919112F7A}" srcOrd="1" destOrd="0" presId="urn:microsoft.com/office/officeart/2005/8/layout/hierarchy3"/>
    <dgm:cxn modelId="{FE876EF2-CB4F-4B3D-BAC3-8EBB9887CEE2}" type="presParOf" srcId="{7FB19CA7-1859-4937-9B4D-4ED919112F7A}" destId="{1BAFE27B-249E-4327-97B5-4D3685416B36}" srcOrd="0" destOrd="0" presId="urn:microsoft.com/office/officeart/2005/8/layout/hierarchy3"/>
    <dgm:cxn modelId="{8D60283C-2A24-4CE1-B5E2-D4978C2D4433}" type="presParOf" srcId="{7FB19CA7-1859-4937-9B4D-4ED919112F7A}" destId="{492EE893-2E4B-4CF0-85C8-525B20A29D5D}" srcOrd="1" destOrd="0" presId="urn:microsoft.com/office/officeart/2005/8/layout/hierarchy3"/>
    <dgm:cxn modelId="{999F00EC-08E2-4809-8CC6-6368A44318C7}" type="presParOf" srcId="{7FB19CA7-1859-4937-9B4D-4ED919112F7A}" destId="{018442FA-8886-4576-982D-404575A08F23}" srcOrd="2" destOrd="0" presId="urn:microsoft.com/office/officeart/2005/8/layout/hierarchy3"/>
    <dgm:cxn modelId="{6DEB35F1-03E7-49D1-8668-653B9A2E0046}" type="presParOf" srcId="{7FB19CA7-1859-4937-9B4D-4ED919112F7A}" destId="{60CCAB03-2E2A-4F8F-90D5-5821B5B4F73B}" srcOrd="3" destOrd="0" presId="urn:microsoft.com/office/officeart/2005/8/layout/hierarchy3"/>
    <dgm:cxn modelId="{6DE43A88-78CC-42F5-90D8-BF2C47407995}" type="presParOf" srcId="{7FB19CA7-1859-4937-9B4D-4ED919112F7A}" destId="{A31D859D-0193-4505-A4A1-41E76A76C11F}" srcOrd="4" destOrd="0" presId="urn:microsoft.com/office/officeart/2005/8/layout/hierarchy3"/>
    <dgm:cxn modelId="{2504D754-680E-442F-8FDA-842313313B71}" type="presParOf" srcId="{7FB19CA7-1859-4937-9B4D-4ED919112F7A}" destId="{D7E93E12-CFFE-4DD5-81BB-4D385F487295}" srcOrd="5" destOrd="0" presId="urn:microsoft.com/office/officeart/2005/8/layout/hierarchy3"/>
    <dgm:cxn modelId="{C41218D7-C7E3-4F97-923B-9691DA1DBBE3}" type="presParOf" srcId="{E559C02D-3585-4FE6-B034-BA7CA6CCD889}" destId="{A1663363-823E-45A1-AB58-8938FF8C44D5}" srcOrd="3" destOrd="0" presId="urn:microsoft.com/office/officeart/2005/8/layout/hierarchy3"/>
    <dgm:cxn modelId="{AE5DB434-321D-44CF-B4F7-2262897329E7}" type="presParOf" srcId="{A1663363-823E-45A1-AB58-8938FF8C44D5}" destId="{3A6D4D78-750D-427B-981B-527FAC2F0509}" srcOrd="0" destOrd="0" presId="urn:microsoft.com/office/officeart/2005/8/layout/hierarchy3"/>
    <dgm:cxn modelId="{274DE8D0-A1A6-4ADF-873A-DAF8457FFB4D}" type="presParOf" srcId="{3A6D4D78-750D-427B-981B-527FAC2F0509}" destId="{438AE9B0-A5CB-493F-B33C-E400FA9D9B7A}" srcOrd="0" destOrd="0" presId="urn:microsoft.com/office/officeart/2005/8/layout/hierarchy3"/>
    <dgm:cxn modelId="{E63A39CE-2BD2-44C4-8549-9BAE79B9BE53}" type="presParOf" srcId="{3A6D4D78-750D-427B-981B-527FAC2F0509}" destId="{03B80E78-4696-45BC-BDC5-6D9CE8CCD740}" srcOrd="1" destOrd="0" presId="urn:microsoft.com/office/officeart/2005/8/layout/hierarchy3"/>
    <dgm:cxn modelId="{87594009-C1E0-4768-976A-BC3684C53E70}" type="presParOf" srcId="{A1663363-823E-45A1-AB58-8938FF8C44D5}" destId="{E46FAD30-A7DB-427D-A512-28EF68B0CA0B}" srcOrd="1" destOrd="0" presId="urn:microsoft.com/office/officeart/2005/8/layout/hierarchy3"/>
    <dgm:cxn modelId="{19BEAC1E-53E3-408B-BE2E-1652E47533D3}" type="presParOf" srcId="{E46FAD30-A7DB-427D-A512-28EF68B0CA0B}" destId="{40C60EED-6705-47F6-B4DE-8C2874225117}" srcOrd="0" destOrd="0" presId="urn:microsoft.com/office/officeart/2005/8/layout/hierarchy3"/>
    <dgm:cxn modelId="{887790DB-D274-483B-8822-5FA590F42D92}" type="presParOf" srcId="{E46FAD30-A7DB-427D-A512-28EF68B0CA0B}" destId="{7A1D4840-00FE-4F88-BD8E-A1A72580ECE3}" srcOrd="1" destOrd="0" presId="urn:microsoft.com/office/officeart/2005/8/layout/hierarchy3"/>
    <dgm:cxn modelId="{3BF5E0BE-187D-4E5F-96A9-0C8106D05F5C}" type="presParOf" srcId="{E46FAD30-A7DB-427D-A512-28EF68B0CA0B}" destId="{0211128A-E640-445F-9F5E-C18A14770A5E}" srcOrd="2" destOrd="0" presId="urn:microsoft.com/office/officeart/2005/8/layout/hierarchy3"/>
    <dgm:cxn modelId="{F48DAEEE-4F5B-4AFC-B06E-B0AF5D2E101F}" type="presParOf" srcId="{E46FAD30-A7DB-427D-A512-28EF68B0CA0B}" destId="{97EAEB72-E67D-470E-BFD0-5BE3DBB52791}" srcOrd="3" destOrd="0" presId="urn:microsoft.com/office/officeart/2005/8/layout/hierarchy3"/>
    <dgm:cxn modelId="{D25D0CFF-3A68-4C69-A1E8-152811E59372}" type="presParOf" srcId="{E46FAD30-A7DB-427D-A512-28EF68B0CA0B}" destId="{024D13B1-730C-46E6-ADEF-39A265C16D23}" srcOrd="4" destOrd="0" presId="urn:microsoft.com/office/officeart/2005/8/layout/hierarchy3"/>
    <dgm:cxn modelId="{01BCB757-C424-46B1-8D1A-4EBDB7AFD561}" type="presParOf" srcId="{E46FAD30-A7DB-427D-A512-28EF68B0CA0B}" destId="{0D7CE18F-41E1-4BFD-B42E-ECCC416AF6EC}" srcOrd="5" destOrd="0" presId="urn:microsoft.com/office/officeart/2005/8/layout/hierarchy3"/>
    <dgm:cxn modelId="{4A294505-7823-4FEB-83E6-8A45E917C037}" type="presParOf" srcId="{E46FAD30-A7DB-427D-A512-28EF68B0CA0B}" destId="{41A1B870-9DBA-4940-A657-549309B9AB22}" srcOrd="6" destOrd="0" presId="urn:microsoft.com/office/officeart/2005/8/layout/hierarchy3"/>
    <dgm:cxn modelId="{51AD698B-EABB-4A69-9B7C-B5472CE764E2}" type="presParOf" srcId="{E46FAD30-A7DB-427D-A512-28EF68B0CA0B}" destId="{F1A8A271-0802-4860-8104-9D8FD1878118}"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B4E13B-25AA-4A65-8A42-597273E2C1B6}"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4B778458-9900-4D9C-A431-1D6348032E00}">
      <dgm:prSet/>
      <dgm:spPr/>
      <dgm:t>
        <a:bodyPr/>
        <a:lstStyle/>
        <a:p>
          <a:pPr rtl="0"/>
          <a:r>
            <a:rPr lang="en-US" dirty="0" smtClean="0">
              <a:solidFill>
                <a:schemeClr val="tx1"/>
              </a:solidFill>
            </a:rPr>
            <a:t>Abuse and Diversion</a:t>
          </a:r>
        </a:p>
      </dgm:t>
    </dgm:pt>
    <dgm:pt modelId="{59D4D5CF-A0B5-4F7D-B8F9-AE3F91078B1F}" type="parTrans" cxnId="{BFE2136F-CD45-47AC-A9DA-C228F82F62C8}">
      <dgm:prSet/>
      <dgm:spPr/>
      <dgm:t>
        <a:bodyPr/>
        <a:lstStyle/>
        <a:p>
          <a:endParaRPr lang="en-US"/>
        </a:p>
      </dgm:t>
    </dgm:pt>
    <dgm:pt modelId="{A19C9893-6030-46E1-BBCA-EAB6E6C1EC60}" type="sibTrans" cxnId="{BFE2136F-CD45-47AC-A9DA-C228F82F62C8}">
      <dgm:prSet/>
      <dgm:spPr/>
      <dgm:t>
        <a:bodyPr/>
        <a:lstStyle/>
        <a:p>
          <a:endParaRPr lang="en-US"/>
        </a:p>
      </dgm:t>
    </dgm:pt>
    <dgm:pt modelId="{6CF37124-3CBF-493A-990E-ACA7E4AF4E8C}">
      <dgm:prSet/>
      <dgm:spPr/>
      <dgm:t>
        <a:bodyPr/>
        <a:lstStyle/>
        <a:p>
          <a:pPr rtl="0"/>
          <a:r>
            <a:rPr lang="en-US" dirty="0" smtClean="0">
              <a:solidFill>
                <a:schemeClr val="tx1"/>
              </a:solidFill>
            </a:rPr>
            <a:t>Medical Risks</a:t>
          </a:r>
          <a:endParaRPr lang="en-US" dirty="0">
            <a:solidFill>
              <a:schemeClr val="tx1"/>
            </a:solidFill>
          </a:endParaRPr>
        </a:p>
      </dgm:t>
    </dgm:pt>
    <dgm:pt modelId="{CF38077E-125E-46A7-AA9E-49A5A5B399A3}" type="parTrans" cxnId="{2485D1E4-D6AC-4125-B9F6-3AE391F508D7}">
      <dgm:prSet/>
      <dgm:spPr/>
      <dgm:t>
        <a:bodyPr/>
        <a:lstStyle/>
        <a:p>
          <a:endParaRPr lang="en-US"/>
        </a:p>
      </dgm:t>
    </dgm:pt>
    <dgm:pt modelId="{F9FA0B1B-751C-4268-84B9-F93003E81B9E}" type="sibTrans" cxnId="{2485D1E4-D6AC-4125-B9F6-3AE391F508D7}">
      <dgm:prSet/>
      <dgm:spPr/>
      <dgm:t>
        <a:bodyPr/>
        <a:lstStyle/>
        <a:p>
          <a:endParaRPr lang="en-US"/>
        </a:p>
      </dgm:t>
    </dgm:pt>
    <dgm:pt modelId="{B63A7EC3-F274-41EA-B501-7DB8179BD680}">
      <dgm:prSet/>
      <dgm:spPr/>
      <dgm:t>
        <a:bodyPr/>
        <a:lstStyle/>
        <a:p>
          <a:pPr rtl="0"/>
          <a:r>
            <a:rPr lang="en-US" dirty="0" smtClean="0"/>
            <a:t>Endocrine </a:t>
          </a:r>
          <a:endParaRPr lang="en-US" dirty="0"/>
        </a:p>
      </dgm:t>
    </dgm:pt>
    <dgm:pt modelId="{3CDE8F26-3B81-400D-82BC-D0B335A4E496}" type="parTrans" cxnId="{0CA78C3C-990F-4B4C-A7EB-68FAC7B7F6D1}">
      <dgm:prSet/>
      <dgm:spPr/>
      <dgm:t>
        <a:bodyPr/>
        <a:lstStyle/>
        <a:p>
          <a:endParaRPr lang="en-US"/>
        </a:p>
      </dgm:t>
    </dgm:pt>
    <dgm:pt modelId="{15A001F4-097D-4711-9F9D-C3BD3B9EFE6D}" type="sibTrans" cxnId="{0CA78C3C-990F-4B4C-A7EB-68FAC7B7F6D1}">
      <dgm:prSet/>
      <dgm:spPr/>
      <dgm:t>
        <a:bodyPr/>
        <a:lstStyle/>
        <a:p>
          <a:endParaRPr lang="en-US"/>
        </a:p>
      </dgm:t>
    </dgm:pt>
    <dgm:pt modelId="{17586311-B06F-437C-9A95-BC32381301A3}">
      <dgm:prSet/>
      <dgm:spPr/>
      <dgm:t>
        <a:bodyPr/>
        <a:lstStyle/>
        <a:p>
          <a:pPr rtl="0"/>
          <a:r>
            <a:rPr lang="en-US" smtClean="0"/>
            <a:t>sleep apnea</a:t>
          </a:r>
          <a:endParaRPr lang="en-US"/>
        </a:p>
      </dgm:t>
    </dgm:pt>
    <dgm:pt modelId="{28636E14-1CF2-4EC2-A5DF-644D532540C8}" type="parTrans" cxnId="{98CA5CBA-1872-42DC-96C4-E8442BC98AB2}">
      <dgm:prSet/>
      <dgm:spPr/>
      <dgm:t>
        <a:bodyPr/>
        <a:lstStyle/>
        <a:p>
          <a:endParaRPr lang="en-US"/>
        </a:p>
      </dgm:t>
    </dgm:pt>
    <dgm:pt modelId="{D30301B4-F94C-4A5B-B363-56BBD5043171}" type="sibTrans" cxnId="{98CA5CBA-1872-42DC-96C4-E8442BC98AB2}">
      <dgm:prSet/>
      <dgm:spPr/>
      <dgm:t>
        <a:bodyPr/>
        <a:lstStyle/>
        <a:p>
          <a:endParaRPr lang="en-US"/>
        </a:p>
      </dgm:t>
    </dgm:pt>
    <dgm:pt modelId="{3E0CA253-97FF-4271-9CCF-2D4A168E1D03}">
      <dgm:prSet/>
      <dgm:spPr/>
      <dgm:t>
        <a:bodyPr/>
        <a:lstStyle/>
        <a:p>
          <a:pPr rtl="0"/>
          <a:r>
            <a:rPr lang="en-US" dirty="0" smtClean="0"/>
            <a:t>EKG changes</a:t>
          </a:r>
          <a:endParaRPr lang="en-US" dirty="0"/>
        </a:p>
      </dgm:t>
    </dgm:pt>
    <dgm:pt modelId="{BBA1DB78-B177-419F-BBF4-ABBAF20F600E}" type="parTrans" cxnId="{3BAF8F66-5B5E-4D3B-84E0-3E753BE40DAD}">
      <dgm:prSet/>
      <dgm:spPr/>
      <dgm:t>
        <a:bodyPr/>
        <a:lstStyle/>
        <a:p>
          <a:endParaRPr lang="en-US"/>
        </a:p>
      </dgm:t>
    </dgm:pt>
    <dgm:pt modelId="{69076747-31B3-4091-BE41-4B839B2DC30F}" type="sibTrans" cxnId="{3BAF8F66-5B5E-4D3B-84E0-3E753BE40DAD}">
      <dgm:prSet/>
      <dgm:spPr/>
      <dgm:t>
        <a:bodyPr/>
        <a:lstStyle/>
        <a:p>
          <a:endParaRPr lang="en-US"/>
        </a:p>
      </dgm:t>
    </dgm:pt>
    <dgm:pt modelId="{916AE131-E8B8-4E2F-9488-E307B21C7340}">
      <dgm:prSet/>
      <dgm:spPr/>
      <dgm:t>
        <a:bodyPr/>
        <a:lstStyle/>
        <a:p>
          <a:pPr rtl="0"/>
          <a:r>
            <a:rPr lang="en-US" dirty="0" smtClean="0">
              <a:solidFill>
                <a:schemeClr val="tx1"/>
              </a:solidFill>
            </a:rPr>
            <a:t>Psychological Risks</a:t>
          </a:r>
          <a:endParaRPr lang="en-US" dirty="0">
            <a:solidFill>
              <a:schemeClr val="tx1"/>
            </a:solidFill>
          </a:endParaRPr>
        </a:p>
      </dgm:t>
    </dgm:pt>
    <dgm:pt modelId="{CB19933A-35F8-4A73-9BB9-EC04812624E0}" type="parTrans" cxnId="{E031F68D-5EF5-4A19-92EC-EDF21E00F13C}">
      <dgm:prSet/>
      <dgm:spPr/>
      <dgm:t>
        <a:bodyPr/>
        <a:lstStyle/>
        <a:p>
          <a:endParaRPr lang="en-US"/>
        </a:p>
      </dgm:t>
    </dgm:pt>
    <dgm:pt modelId="{0BDD6595-92A0-4DCB-92B8-FED0A341274B}" type="sibTrans" cxnId="{E031F68D-5EF5-4A19-92EC-EDF21E00F13C}">
      <dgm:prSet/>
      <dgm:spPr/>
      <dgm:t>
        <a:bodyPr/>
        <a:lstStyle/>
        <a:p>
          <a:endParaRPr lang="en-US"/>
        </a:p>
      </dgm:t>
    </dgm:pt>
    <dgm:pt modelId="{4821784D-99F0-4E62-AF98-6CF7F7D6499F}">
      <dgm:prSet/>
      <dgm:spPr/>
      <dgm:t>
        <a:bodyPr/>
        <a:lstStyle/>
        <a:p>
          <a:pPr rtl="0"/>
          <a:r>
            <a:rPr lang="en-US" smtClean="0"/>
            <a:t>Depression</a:t>
          </a:r>
          <a:endParaRPr lang="en-US"/>
        </a:p>
      </dgm:t>
    </dgm:pt>
    <dgm:pt modelId="{7F12A26C-F58D-4C76-AC31-3757A8C4BF89}" type="parTrans" cxnId="{04589443-CDC6-409A-8DAA-12BF659087F4}">
      <dgm:prSet/>
      <dgm:spPr/>
      <dgm:t>
        <a:bodyPr/>
        <a:lstStyle/>
        <a:p>
          <a:endParaRPr lang="en-US"/>
        </a:p>
      </dgm:t>
    </dgm:pt>
    <dgm:pt modelId="{AFF1A59A-7AB2-49AA-8EDE-4D62967E0E02}" type="sibTrans" cxnId="{04589443-CDC6-409A-8DAA-12BF659087F4}">
      <dgm:prSet/>
      <dgm:spPr/>
      <dgm:t>
        <a:bodyPr/>
        <a:lstStyle/>
        <a:p>
          <a:endParaRPr lang="en-US"/>
        </a:p>
      </dgm:t>
    </dgm:pt>
    <dgm:pt modelId="{888F9E79-DB87-42E3-B907-53E6275FCECE}">
      <dgm:prSet/>
      <dgm:spPr/>
      <dgm:t>
        <a:bodyPr/>
        <a:lstStyle/>
        <a:p>
          <a:pPr rtl="0"/>
          <a:r>
            <a:rPr lang="en-US" dirty="0" smtClean="0"/>
            <a:t>Relationship Issues</a:t>
          </a:r>
          <a:endParaRPr lang="en-US" dirty="0"/>
        </a:p>
      </dgm:t>
    </dgm:pt>
    <dgm:pt modelId="{F62CE1C0-76F1-4F3A-87C8-18B7234477B6}" type="parTrans" cxnId="{40610FC3-A434-4A51-8120-4668AEE6179A}">
      <dgm:prSet/>
      <dgm:spPr/>
      <dgm:t>
        <a:bodyPr/>
        <a:lstStyle/>
        <a:p>
          <a:endParaRPr lang="en-US"/>
        </a:p>
      </dgm:t>
    </dgm:pt>
    <dgm:pt modelId="{7B108DEF-48B2-4780-B196-66275A43DCE3}" type="sibTrans" cxnId="{40610FC3-A434-4A51-8120-4668AEE6179A}">
      <dgm:prSet/>
      <dgm:spPr/>
      <dgm:t>
        <a:bodyPr/>
        <a:lstStyle/>
        <a:p>
          <a:endParaRPr lang="en-US"/>
        </a:p>
      </dgm:t>
    </dgm:pt>
    <dgm:pt modelId="{B5CC551C-00EA-4DDF-AE1A-66A7C7515AD3}">
      <dgm:prSet/>
      <dgm:spPr/>
      <dgm:t>
        <a:bodyPr/>
        <a:lstStyle/>
        <a:p>
          <a:pPr rtl="0"/>
          <a:r>
            <a:rPr lang="en-US" dirty="0" smtClean="0">
              <a:solidFill>
                <a:schemeClr val="tx1"/>
              </a:solidFill>
            </a:rPr>
            <a:t>Functional Issues</a:t>
          </a:r>
          <a:endParaRPr lang="en-US" dirty="0">
            <a:solidFill>
              <a:schemeClr val="tx1"/>
            </a:solidFill>
          </a:endParaRPr>
        </a:p>
      </dgm:t>
    </dgm:pt>
    <dgm:pt modelId="{70CDB24B-8D97-4461-841E-B71D145AD80D}" type="parTrans" cxnId="{3966B5AE-53C1-4E65-9B34-B05DE70DB48B}">
      <dgm:prSet/>
      <dgm:spPr/>
      <dgm:t>
        <a:bodyPr/>
        <a:lstStyle/>
        <a:p>
          <a:endParaRPr lang="en-US"/>
        </a:p>
      </dgm:t>
    </dgm:pt>
    <dgm:pt modelId="{E312A1AA-2777-4044-9E95-5296FB4DC4E5}" type="sibTrans" cxnId="{3966B5AE-53C1-4E65-9B34-B05DE70DB48B}">
      <dgm:prSet/>
      <dgm:spPr/>
      <dgm:t>
        <a:bodyPr/>
        <a:lstStyle/>
        <a:p>
          <a:endParaRPr lang="en-US"/>
        </a:p>
      </dgm:t>
    </dgm:pt>
    <dgm:pt modelId="{B82D61B4-CAC3-415F-94B6-E8B1F6E0D541}">
      <dgm:prSet/>
      <dgm:spPr/>
      <dgm:t>
        <a:bodyPr/>
        <a:lstStyle/>
        <a:p>
          <a:pPr rtl="0"/>
          <a:r>
            <a:rPr lang="en-US" smtClean="0"/>
            <a:t>Disability</a:t>
          </a:r>
          <a:endParaRPr lang="en-US"/>
        </a:p>
      </dgm:t>
    </dgm:pt>
    <dgm:pt modelId="{BCC380DA-5887-4329-ACB8-97373F111B80}" type="parTrans" cxnId="{D965C153-F5FB-4C68-8855-A720629A77DA}">
      <dgm:prSet/>
      <dgm:spPr/>
      <dgm:t>
        <a:bodyPr/>
        <a:lstStyle/>
        <a:p>
          <a:endParaRPr lang="en-US"/>
        </a:p>
      </dgm:t>
    </dgm:pt>
    <dgm:pt modelId="{268991B7-DD51-4269-8624-27A43B281CFE}" type="sibTrans" cxnId="{D965C153-F5FB-4C68-8855-A720629A77DA}">
      <dgm:prSet/>
      <dgm:spPr/>
      <dgm:t>
        <a:bodyPr/>
        <a:lstStyle/>
        <a:p>
          <a:endParaRPr lang="en-US"/>
        </a:p>
      </dgm:t>
    </dgm:pt>
    <dgm:pt modelId="{717721B8-672C-4317-BFA2-A44C9A131956}">
      <dgm:prSet/>
      <dgm:spPr/>
      <dgm:t>
        <a:bodyPr/>
        <a:lstStyle/>
        <a:p>
          <a:pPr rtl="0"/>
          <a:r>
            <a:rPr lang="en-US" dirty="0" smtClean="0"/>
            <a:t>Inability to manage co-morbidities</a:t>
          </a:r>
          <a:endParaRPr lang="en-US" dirty="0"/>
        </a:p>
      </dgm:t>
    </dgm:pt>
    <dgm:pt modelId="{EBE85828-C02F-480E-9F11-66A227721847}" type="parTrans" cxnId="{F62C229D-E089-4A2A-BE4B-DD189E2E9006}">
      <dgm:prSet/>
      <dgm:spPr/>
      <dgm:t>
        <a:bodyPr/>
        <a:lstStyle/>
        <a:p>
          <a:endParaRPr lang="en-US"/>
        </a:p>
      </dgm:t>
    </dgm:pt>
    <dgm:pt modelId="{684D57EA-B168-486C-96E7-0B7E3DF09BBD}" type="sibTrans" cxnId="{F62C229D-E089-4A2A-BE4B-DD189E2E9006}">
      <dgm:prSet/>
      <dgm:spPr/>
      <dgm:t>
        <a:bodyPr/>
        <a:lstStyle/>
        <a:p>
          <a:endParaRPr lang="en-US"/>
        </a:p>
      </dgm:t>
    </dgm:pt>
    <dgm:pt modelId="{2682B64F-5C70-4E51-8496-AF5E4319AF76}">
      <dgm:prSet/>
      <dgm:spPr>
        <a:solidFill>
          <a:srgbClr val="FFFF00">
            <a:alpha val="90000"/>
          </a:srgbClr>
        </a:solidFill>
      </dgm:spPr>
      <dgm:t>
        <a:bodyPr/>
        <a:lstStyle/>
        <a:p>
          <a:pPr rtl="0"/>
          <a:r>
            <a:rPr lang="en-US" dirty="0" smtClean="0">
              <a:solidFill>
                <a:schemeClr val="tx1"/>
              </a:solidFill>
            </a:rPr>
            <a:t>Early refills</a:t>
          </a:r>
        </a:p>
      </dgm:t>
    </dgm:pt>
    <dgm:pt modelId="{56F3923C-2A9B-4A70-AC17-3A5A154FB5D1}" type="parTrans" cxnId="{501D3B59-7D3A-444C-8476-A1CC85270933}">
      <dgm:prSet/>
      <dgm:spPr/>
      <dgm:t>
        <a:bodyPr/>
        <a:lstStyle/>
        <a:p>
          <a:endParaRPr lang="en-US"/>
        </a:p>
      </dgm:t>
    </dgm:pt>
    <dgm:pt modelId="{A7BCC442-B647-445B-8992-EB72241623F3}" type="sibTrans" cxnId="{501D3B59-7D3A-444C-8476-A1CC85270933}">
      <dgm:prSet/>
      <dgm:spPr/>
      <dgm:t>
        <a:bodyPr/>
        <a:lstStyle/>
        <a:p>
          <a:endParaRPr lang="en-US"/>
        </a:p>
      </dgm:t>
    </dgm:pt>
    <dgm:pt modelId="{B82ABA9B-9AC0-4A00-A520-1EA3CAED0C0F}">
      <dgm:prSet/>
      <dgm:spPr/>
      <dgm:t>
        <a:bodyPr/>
        <a:lstStyle/>
        <a:p>
          <a:pPr rtl="0"/>
          <a:r>
            <a:rPr lang="en-US" dirty="0" smtClean="0">
              <a:solidFill>
                <a:schemeClr val="tx1"/>
              </a:solidFill>
            </a:rPr>
            <a:t>Lost or stolen medications</a:t>
          </a:r>
        </a:p>
      </dgm:t>
    </dgm:pt>
    <dgm:pt modelId="{368D808C-4B49-448C-AF6C-FD8A91931964}" type="parTrans" cxnId="{B393A893-C354-46DF-8FB3-2F2D6FF3C846}">
      <dgm:prSet/>
      <dgm:spPr/>
      <dgm:t>
        <a:bodyPr/>
        <a:lstStyle/>
        <a:p>
          <a:endParaRPr lang="en-US"/>
        </a:p>
      </dgm:t>
    </dgm:pt>
    <dgm:pt modelId="{6D757BA1-FC50-4C54-9E4D-7754964EB533}" type="sibTrans" cxnId="{B393A893-C354-46DF-8FB3-2F2D6FF3C846}">
      <dgm:prSet/>
      <dgm:spPr/>
      <dgm:t>
        <a:bodyPr/>
        <a:lstStyle/>
        <a:p>
          <a:endParaRPr lang="en-US"/>
        </a:p>
      </dgm:t>
    </dgm:pt>
    <dgm:pt modelId="{C8582DE9-2EB3-490A-ACE2-5D13E8A93CE9}">
      <dgm:prSet/>
      <dgm:spPr/>
      <dgm:t>
        <a:bodyPr/>
        <a:lstStyle/>
        <a:p>
          <a:pPr rtl="0"/>
          <a:r>
            <a:rPr lang="en-US" dirty="0" smtClean="0">
              <a:solidFill>
                <a:schemeClr val="tx1"/>
              </a:solidFill>
            </a:rPr>
            <a:t>Escalating dose requests</a:t>
          </a:r>
        </a:p>
      </dgm:t>
    </dgm:pt>
    <dgm:pt modelId="{3115D2E5-D52B-4DB2-90BD-F3F9F85D3EBE}" type="parTrans" cxnId="{66A21147-4701-4193-8C0D-ED1B076C37F4}">
      <dgm:prSet/>
      <dgm:spPr/>
      <dgm:t>
        <a:bodyPr/>
        <a:lstStyle/>
        <a:p>
          <a:endParaRPr lang="en-US"/>
        </a:p>
      </dgm:t>
    </dgm:pt>
    <dgm:pt modelId="{0943A488-DDAE-4CE6-B65B-95CDDB7D15A4}" type="sibTrans" cxnId="{66A21147-4701-4193-8C0D-ED1B076C37F4}">
      <dgm:prSet/>
      <dgm:spPr/>
      <dgm:t>
        <a:bodyPr/>
        <a:lstStyle/>
        <a:p>
          <a:endParaRPr lang="en-US"/>
        </a:p>
      </dgm:t>
    </dgm:pt>
    <dgm:pt modelId="{046E9C1F-C35F-411C-8CCA-F651D44BA012}">
      <dgm:prSet/>
      <dgm:spPr/>
      <dgm:t>
        <a:bodyPr/>
        <a:lstStyle/>
        <a:p>
          <a:pPr rtl="0"/>
          <a:r>
            <a:rPr lang="en-US" dirty="0" smtClean="0">
              <a:solidFill>
                <a:schemeClr val="tx1"/>
              </a:solidFill>
            </a:rPr>
            <a:t>Emergency Room Visits</a:t>
          </a:r>
        </a:p>
      </dgm:t>
    </dgm:pt>
    <dgm:pt modelId="{8A9C979B-6C48-4CEC-80D6-B19A815CFE01}" type="parTrans" cxnId="{C85088EF-385E-4BD4-ACD4-6BF1D0B1F047}">
      <dgm:prSet/>
      <dgm:spPr/>
      <dgm:t>
        <a:bodyPr/>
        <a:lstStyle/>
        <a:p>
          <a:endParaRPr lang="en-US"/>
        </a:p>
      </dgm:t>
    </dgm:pt>
    <dgm:pt modelId="{9AE3AE7D-4C80-469D-A551-9A7696C8E039}" type="sibTrans" cxnId="{C85088EF-385E-4BD4-ACD4-6BF1D0B1F047}">
      <dgm:prSet/>
      <dgm:spPr/>
      <dgm:t>
        <a:bodyPr/>
        <a:lstStyle/>
        <a:p>
          <a:endParaRPr lang="en-US"/>
        </a:p>
      </dgm:t>
    </dgm:pt>
    <dgm:pt modelId="{0C9FE06A-0B50-463D-A41E-31B6238E5A78}">
      <dgm:prSet/>
      <dgm:spPr>
        <a:solidFill>
          <a:srgbClr val="FFFF00">
            <a:alpha val="90000"/>
          </a:srgbClr>
        </a:solidFill>
      </dgm:spPr>
      <dgm:t>
        <a:bodyPr/>
        <a:lstStyle/>
        <a:p>
          <a:pPr rtl="0"/>
          <a:r>
            <a:rPr lang="en-US" dirty="0" smtClean="0"/>
            <a:t>Polypharmacy</a:t>
          </a:r>
          <a:endParaRPr lang="en-US" dirty="0"/>
        </a:p>
      </dgm:t>
    </dgm:pt>
    <dgm:pt modelId="{902C2C8A-1259-45A0-9C60-145A5A4315D3}" type="parTrans" cxnId="{203785D3-BA03-4B39-98C2-9D6FB273796B}">
      <dgm:prSet/>
      <dgm:spPr/>
      <dgm:t>
        <a:bodyPr/>
        <a:lstStyle/>
        <a:p>
          <a:endParaRPr lang="en-US"/>
        </a:p>
      </dgm:t>
    </dgm:pt>
    <dgm:pt modelId="{F8B60103-585C-4C19-98D3-225B63002EE1}" type="sibTrans" cxnId="{203785D3-BA03-4B39-98C2-9D6FB273796B}">
      <dgm:prSet/>
      <dgm:spPr/>
      <dgm:t>
        <a:bodyPr/>
        <a:lstStyle/>
        <a:p>
          <a:endParaRPr lang="en-US"/>
        </a:p>
      </dgm:t>
    </dgm:pt>
    <dgm:pt modelId="{CA69C6F6-3E05-4016-A507-F422F2F35E68}">
      <dgm:prSet/>
      <dgm:spPr/>
      <dgm:t>
        <a:bodyPr/>
        <a:lstStyle/>
        <a:p>
          <a:pPr rtl="0"/>
          <a:r>
            <a:rPr lang="en-US" dirty="0" smtClean="0">
              <a:solidFill>
                <a:schemeClr val="tx1"/>
              </a:solidFill>
            </a:rPr>
            <a:t>Hx of substance Abuse</a:t>
          </a:r>
        </a:p>
      </dgm:t>
    </dgm:pt>
    <dgm:pt modelId="{286B6F0A-2602-4108-B602-098A7521BA61}" type="parTrans" cxnId="{7F03CFA9-743A-4BE0-AA59-46945B8D36FC}">
      <dgm:prSet/>
      <dgm:spPr/>
      <dgm:t>
        <a:bodyPr/>
        <a:lstStyle/>
        <a:p>
          <a:endParaRPr lang="en-US"/>
        </a:p>
      </dgm:t>
    </dgm:pt>
    <dgm:pt modelId="{2D9CC64C-4F82-4FE7-B33B-A404F215D794}" type="sibTrans" cxnId="{7F03CFA9-743A-4BE0-AA59-46945B8D36FC}">
      <dgm:prSet/>
      <dgm:spPr/>
      <dgm:t>
        <a:bodyPr/>
        <a:lstStyle/>
        <a:p>
          <a:endParaRPr lang="en-US"/>
        </a:p>
      </dgm:t>
    </dgm:pt>
    <dgm:pt modelId="{D8C26047-8B27-461A-863E-70C1567F35BC}">
      <dgm:prSet/>
      <dgm:spPr/>
      <dgm:t>
        <a:bodyPr/>
        <a:lstStyle/>
        <a:p>
          <a:pPr rtl="0"/>
          <a:r>
            <a:rPr lang="en-US" dirty="0" smtClean="0"/>
            <a:t>Falls</a:t>
          </a:r>
          <a:endParaRPr lang="en-US" dirty="0"/>
        </a:p>
      </dgm:t>
    </dgm:pt>
    <dgm:pt modelId="{CCC406E9-F36A-4CA0-B7AC-5C7CDC5B612D}" type="parTrans" cxnId="{F2AD89E6-28D4-47DA-9EC8-41232F403910}">
      <dgm:prSet/>
      <dgm:spPr/>
      <dgm:t>
        <a:bodyPr/>
        <a:lstStyle/>
        <a:p>
          <a:endParaRPr lang="en-US"/>
        </a:p>
      </dgm:t>
    </dgm:pt>
    <dgm:pt modelId="{89A1FBD1-1CEF-4FAC-9A5B-D1440BD35381}" type="sibTrans" cxnId="{F2AD89E6-28D4-47DA-9EC8-41232F403910}">
      <dgm:prSet/>
      <dgm:spPr/>
      <dgm:t>
        <a:bodyPr/>
        <a:lstStyle/>
        <a:p>
          <a:endParaRPr lang="en-US"/>
        </a:p>
      </dgm:t>
    </dgm:pt>
    <dgm:pt modelId="{7CD70E60-5A1E-41A3-86E7-7130112DF713}">
      <dgm:prSet/>
      <dgm:spPr/>
      <dgm:t>
        <a:bodyPr/>
        <a:lstStyle/>
        <a:p>
          <a:pPr rtl="0"/>
          <a:r>
            <a:rPr lang="en-US" dirty="0" smtClean="0"/>
            <a:t>MVA</a:t>
          </a:r>
          <a:endParaRPr lang="en-US" dirty="0"/>
        </a:p>
      </dgm:t>
    </dgm:pt>
    <dgm:pt modelId="{20D4FC18-5A95-4B6E-A896-04820B2279D9}" type="parTrans" cxnId="{07B52ECC-3899-43B8-B18C-257380A627A7}">
      <dgm:prSet/>
      <dgm:spPr/>
      <dgm:t>
        <a:bodyPr/>
        <a:lstStyle/>
        <a:p>
          <a:endParaRPr lang="en-US"/>
        </a:p>
      </dgm:t>
    </dgm:pt>
    <dgm:pt modelId="{3E1BD7F0-B9CD-4207-BC8F-BF4722630367}" type="sibTrans" cxnId="{07B52ECC-3899-43B8-B18C-257380A627A7}">
      <dgm:prSet/>
      <dgm:spPr/>
      <dgm:t>
        <a:bodyPr/>
        <a:lstStyle/>
        <a:p>
          <a:endParaRPr lang="en-US"/>
        </a:p>
      </dgm:t>
    </dgm:pt>
    <dgm:pt modelId="{E559C02D-3585-4FE6-B034-BA7CA6CCD889}" type="pres">
      <dgm:prSet presAssocID="{E3B4E13B-25AA-4A65-8A42-597273E2C1B6}" presName="diagram" presStyleCnt="0">
        <dgm:presLayoutVars>
          <dgm:chPref val="1"/>
          <dgm:dir/>
          <dgm:animOne val="branch"/>
          <dgm:animLvl val="lvl"/>
          <dgm:resizeHandles/>
        </dgm:presLayoutVars>
      </dgm:prSet>
      <dgm:spPr/>
      <dgm:t>
        <a:bodyPr/>
        <a:lstStyle/>
        <a:p>
          <a:endParaRPr lang="en-US"/>
        </a:p>
      </dgm:t>
    </dgm:pt>
    <dgm:pt modelId="{FF68F681-6568-4A7D-8EB7-85D5B24979D5}" type="pres">
      <dgm:prSet presAssocID="{4B778458-9900-4D9C-A431-1D6348032E00}" presName="root" presStyleCnt="0"/>
      <dgm:spPr/>
    </dgm:pt>
    <dgm:pt modelId="{DA85FB04-DDA3-442B-A2AD-02E809BA9AE9}" type="pres">
      <dgm:prSet presAssocID="{4B778458-9900-4D9C-A431-1D6348032E00}" presName="rootComposite" presStyleCnt="0"/>
      <dgm:spPr/>
    </dgm:pt>
    <dgm:pt modelId="{2B61041A-0423-46C4-8FAE-64BFE934118B}" type="pres">
      <dgm:prSet presAssocID="{4B778458-9900-4D9C-A431-1D6348032E00}" presName="rootText" presStyleLbl="node1" presStyleIdx="0" presStyleCnt="4"/>
      <dgm:spPr/>
      <dgm:t>
        <a:bodyPr/>
        <a:lstStyle/>
        <a:p>
          <a:endParaRPr lang="en-US"/>
        </a:p>
      </dgm:t>
    </dgm:pt>
    <dgm:pt modelId="{3F8B2F35-DE43-4410-B1CB-DBCAB9105505}" type="pres">
      <dgm:prSet presAssocID="{4B778458-9900-4D9C-A431-1D6348032E00}" presName="rootConnector" presStyleLbl="node1" presStyleIdx="0" presStyleCnt="4"/>
      <dgm:spPr/>
      <dgm:t>
        <a:bodyPr/>
        <a:lstStyle/>
        <a:p>
          <a:endParaRPr lang="en-US"/>
        </a:p>
      </dgm:t>
    </dgm:pt>
    <dgm:pt modelId="{603B08C8-2738-4615-B932-11BAFB3766EA}" type="pres">
      <dgm:prSet presAssocID="{4B778458-9900-4D9C-A431-1D6348032E00}" presName="childShape" presStyleCnt="0"/>
      <dgm:spPr/>
    </dgm:pt>
    <dgm:pt modelId="{585F0736-7161-4F8E-AF69-5900CA7EEC0D}" type="pres">
      <dgm:prSet presAssocID="{56F3923C-2A9B-4A70-AC17-3A5A154FB5D1}" presName="Name13" presStyleLbl="parChTrans1D2" presStyleIdx="0" presStyleCnt="15"/>
      <dgm:spPr/>
      <dgm:t>
        <a:bodyPr/>
        <a:lstStyle/>
        <a:p>
          <a:endParaRPr lang="en-US"/>
        </a:p>
      </dgm:t>
    </dgm:pt>
    <dgm:pt modelId="{28693CD0-526F-45DA-82E7-F589E43DC7EF}" type="pres">
      <dgm:prSet presAssocID="{2682B64F-5C70-4E51-8496-AF5E4319AF76}" presName="childText" presStyleLbl="bgAcc1" presStyleIdx="0" presStyleCnt="15">
        <dgm:presLayoutVars>
          <dgm:bulletEnabled val="1"/>
        </dgm:presLayoutVars>
      </dgm:prSet>
      <dgm:spPr/>
      <dgm:t>
        <a:bodyPr/>
        <a:lstStyle/>
        <a:p>
          <a:endParaRPr lang="en-US"/>
        </a:p>
      </dgm:t>
    </dgm:pt>
    <dgm:pt modelId="{98A7D354-3849-4A14-AC6D-EA35C5601F08}" type="pres">
      <dgm:prSet presAssocID="{368D808C-4B49-448C-AF6C-FD8A91931964}" presName="Name13" presStyleLbl="parChTrans1D2" presStyleIdx="1" presStyleCnt="15"/>
      <dgm:spPr/>
      <dgm:t>
        <a:bodyPr/>
        <a:lstStyle/>
        <a:p>
          <a:endParaRPr lang="en-US"/>
        </a:p>
      </dgm:t>
    </dgm:pt>
    <dgm:pt modelId="{D4F40396-12F8-4697-8968-2DA6D17266A4}" type="pres">
      <dgm:prSet presAssocID="{B82ABA9B-9AC0-4A00-A520-1EA3CAED0C0F}" presName="childText" presStyleLbl="bgAcc1" presStyleIdx="1" presStyleCnt="15">
        <dgm:presLayoutVars>
          <dgm:bulletEnabled val="1"/>
        </dgm:presLayoutVars>
      </dgm:prSet>
      <dgm:spPr/>
      <dgm:t>
        <a:bodyPr/>
        <a:lstStyle/>
        <a:p>
          <a:endParaRPr lang="en-US"/>
        </a:p>
      </dgm:t>
    </dgm:pt>
    <dgm:pt modelId="{A6C720A5-EAF1-4FD0-AD1E-5B0B7D3B25D3}" type="pres">
      <dgm:prSet presAssocID="{3115D2E5-D52B-4DB2-90BD-F3F9F85D3EBE}" presName="Name13" presStyleLbl="parChTrans1D2" presStyleIdx="2" presStyleCnt="15"/>
      <dgm:spPr/>
      <dgm:t>
        <a:bodyPr/>
        <a:lstStyle/>
        <a:p>
          <a:endParaRPr lang="en-US"/>
        </a:p>
      </dgm:t>
    </dgm:pt>
    <dgm:pt modelId="{6B2CA289-1190-465F-8FFD-4D2EEDBBAC3E}" type="pres">
      <dgm:prSet presAssocID="{C8582DE9-2EB3-490A-ACE2-5D13E8A93CE9}" presName="childText" presStyleLbl="bgAcc1" presStyleIdx="2" presStyleCnt="15">
        <dgm:presLayoutVars>
          <dgm:bulletEnabled val="1"/>
        </dgm:presLayoutVars>
      </dgm:prSet>
      <dgm:spPr/>
      <dgm:t>
        <a:bodyPr/>
        <a:lstStyle/>
        <a:p>
          <a:endParaRPr lang="en-US"/>
        </a:p>
      </dgm:t>
    </dgm:pt>
    <dgm:pt modelId="{4A27486B-6220-4E6E-A725-943882144D6D}" type="pres">
      <dgm:prSet presAssocID="{8A9C979B-6C48-4CEC-80D6-B19A815CFE01}" presName="Name13" presStyleLbl="parChTrans1D2" presStyleIdx="3" presStyleCnt="15"/>
      <dgm:spPr/>
      <dgm:t>
        <a:bodyPr/>
        <a:lstStyle/>
        <a:p>
          <a:endParaRPr lang="en-US"/>
        </a:p>
      </dgm:t>
    </dgm:pt>
    <dgm:pt modelId="{07D048C0-31AA-4EDA-8446-5769CC4C4FFA}" type="pres">
      <dgm:prSet presAssocID="{046E9C1F-C35F-411C-8CCA-F651D44BA012}" presName="childText" presStyleLbl="bgAcc1" presStyleIdx="3" presStyleCnt="15">
        <dgm:presLayoutVars>
          <dgm:bulletEnabled val="1"/>
        </dgm:presLayoutVars>
      </dgm:prSet>
      <dgm:spPr/>
      <dgm:t>
        <a:bodyPr/>
        <a:lstStyle/>
        <a:p>
          <a:endParaRPr lang="en-US"/>
        </a:p>
      </dgm:t>
    </dgm:pt>
    <dgm:pt modelId="{96DFF9AA-30B8-4796-A4F2-843406E0A9CB}" type="pres">
      <dgm:prSet presAssocID="{286B6F0A-2602-4108-B602-098A7521BA61}" presName="Name13" presStyleLbl="parChTrans1D2" presStyleIdx="4" presStyleCnt="15"/>
      <dgm:spPr/>
      <dgm:t>
        <a:bodyPr/>
        <a:lstStyle/>
        <a:p>
          <a:endParaRPr lang="en-US"/>
        </a:p>
      </dgm:t>
    </dgm:pt>
    <dgm:pt modelId="{C8DB7E94-912C-4D61-A962-5876E3B14949}" type="pres">
      <dgm:prSet presAssocID="{CA69C6F6-3E05-4016-A507-F422F2F35E68}" presName="childText" presStyleLbl="bgAcc1" presStyleIdx="4" presStyleCnt="15">
        <dgm:presLayoutVars>
          <dgm:bulletEnabled val="1"/>
        </dgm:presLayoutVars>
      </dgm:prSet>
      <dgm:spPr/>
      <dgm:t>
        <a:bodyPr/>
        <a:lstStyle/>
        <a:p>
          <a:endParaRPr lang="en-US"/>
        </a:p>
      </dgm:t>
    </dgm:pt>
    <dgm:pt modelId="{C31EA8B8-87C5-41C2-B57A-E397536815A4}" type="pres">
      <dgm:prSet presAssocID="{6CF37124-3CBF-493A-990E-ACA7E4AF4E8C}" presName="root" presStyleCnt="0"/>
      <dgm:spPr/>
    </dgm:pt>
    <dgm:pt modelId="{CABC71C7-B0D7-4E7E-8FAB-A2C94118C0D4}" type="pres">
      <dgm:prSet presAssocID="{6CF37124-3CBF-493A-990E-ACA7E4AF4E8C}" presName="rootComposite" presStyleCnt="0"/>
      <dgm:spPr/>
    </dgm:pt>
    <dgm:pt modelId="{F7F61951-C7AB-4475-9947-049CC92320CB}" type="pres">
      <dgm:prSet presAssocID="{6CF37124-3CBF-493A-990E-ACA7E4AF4E8C}" presName="rootText" presStyleLbl="node1" presStyleIdx="1" presStyleCnt="4"/>
      <dgm:spPr/>
      <dgm:t>
        <a:bodyPr/>
        <a:lstStyle/>
        <a:p>
          <a:endParaRPr lang="en-US"/>
        </a:p>
      </dgm:t>
    </dgm:pt>
    <dgm:pt modelId="{18CEDBA7-7692-4219-ADA3-A28CACC80F1B}" type="pres">
      <dgm:prSet presAssocID="{6CF37124-3CBF-493A-990E-ACA7E4AF4E8C}" presName="rootConnector" presStyleLbl="node1" presStyleIdx="1" presStyleCnt="4"/>
      <dgm:spPr/>
      <dgm:t>
        <a:bodyPr/>
        <a:lstStyle/>
        <a:p>
          <a:endParaRPr lang="en-US"/>
        </a:p>
      </dgm:t>
    </dgm:pt>
    <dgm:pt modelId="{D4B99D80-2108-4D1E-9A5A-B0B1440601E7}" type="pres">
      <dgm:prSet presAssocID="{6CF37124-3CBF-493A-990E-ACA7E4AF4E8C}" presName="childShape" presStyleCnt="0"/>
      <dgm:spPr/>
    </dgm:pt>
    <dgm:pt modelId="{F5E8F64F-674B-4D2D-9054-D52879BBB58A}" type="pres">
      <dgm:prSet presAssocID="{3CDE8F26-3B81-400D-82BC-D0B335A4E496}" presName="Name13" presStyleLbl="parChTrans1D2" presStyleIdx="5" presStyleCnt="15"/>
      <dgm:spPr/>
      <dgm:t>
        <a:bodyPr/>
        <a:lstStyle/>
        <a:p>
          <a:endParaRPr lang="en-US"/>
        </a:p>
      </dgm:t>
    </dgm:pt>
    <dgm:pt modelId="{B685539C-BDB9-40A0-8135-F93056C86D1A}" type="pres">
      <dgm:prSet presAssocID="{B63A7EC3-F274-41EA-B501-7DB8179BD680}" presName="childText" presStyleLbl="bgAcc1" presStyleIdx="5" presStyleCnt="15">
        <dgm:presLayoutVars>
          <dgm:bulletEnabled val="1"/>
        </dgm:presLayoutVars>
      </dgm:prSet>
      <dgm:spPr/>
      <dgm:t>
        <a:bodyPr/>
        <a:lstStyle/>
        <a:p>
          <a:endParaRPr lang="en-US"/>
        </a:p>
      </dgm:t>
    </dgm:pt>
    <dgm:pt modelId="{E7854F02-8569-4DC2-8A2E-11D373F2F859}" type="pres">
      <dgm:prSet presAssocID="{28636E14-1CF2-4EC2-A5DF-644D532540C8}" presName="Name13" presStyleLbl="parChTrans1D2" presStyleIdx="6" presStyleCnt="15"/>
      <dgm:spPr/>
      <dgm:t>
        <a:bodyPr/>
        <a:lstStyle/>
        <a:p>
          <a:endParaRPr lang="en-US"/>
        </a:p>
      </dgm:t>
    </dgm:pt>
    <dgm:pt modelId="{832799FB-F999-4233-9147-819FB9AF629C}" type="pres">
      <dgm:prSet presAssocID="{17586311-B06F-437C-9A95-BC32381301A3}" presName="childText" presStyleLbl="bgAcc1" presStyleIdx="6" presStyleCnt="15">
        <dgm:presLayoutVars>
          <dgm:bulletEnabled val="1"/>
        </dgm:presLayoutVars>
      </dgm:prSet>
      <dgm:spPr/>
      <dgm:t>
        <a:bodyPr/>
        <a:lstStyle/>
        <a:p>
          <a:endParaRPr lang="en-US"/>
        </a:p>
      </dgm:t>
    </dgm:pt>
    <dgm:pt modelId="{E67D94D0-014E-4AA1-9384-EF2DB293BDE4}" type="pres">
      <dgm:prSet presAssocID="{BBA1DB78-B177-419F-BBF4-ABBAF20F600E}" presName="Name13" presStyleLbl="parChTrans1D2" presStyleIdx="7" presStyleCnt="15"/>
      <dgm:spPr/>
      <dgm:t>
        <a:bodyPr/>
        <a:lstStyle/>
        <a:p>
          <a:endParaRPr lang="en-US"/>
        </a:p>
      </dgm:t>
    </dgm:pt>
    <dgm:pt modelId="{08056A7D-C347-44BB-8775-B16BDB41C4AE}" type="pres">
      <dgm:prSet presAssocID="{3E0CA253-97FF-4271-9CCF-2D4A168E1D03}" presName="childText" presStyleLbl="bgAcc1" presStyleIdx="7" presStyleCnt="15">
        <dgm:presLayoutVars>
          <dgm:bulletEnabled val="1"/>
        </dgm:presLayoutVars>
      </dgm:prSet>
      <dgm:spPr/>
      <dgm:t>
        <a:bodyPr/>
        <a:lstStyle/>
        <a:p>
          <a:endParaRPr lang="en-US"/>
        </a:p>
      </dgm:t>
    </dgm:pt>
    <dgm:pt modelId="{90A4A3CB-9E46-49A4-8985-ADA6DE4C3246}" type="pres">
      <dgm:prSet presAssocID="{902C2C8A-1259-45A0-9C60-145A5A4315D3}" presName="Name13" presStyleLbl="parChTrans1D2" presStyleIdx="8" presStyleCnt="15"/>
      <dgm:spPr/>
      <dgm:t>
        <a:bodyPr/>
        <a:lstStyle/>
        <a:p>
          <a:endParaRPr lang="en-US"/>
        </a:p>
      </dgm:t>
    </dgm:pt>
    <dgm:pt modelId="{77D95176-E6D6-4951-935E-2E93A3CDAFD7}" type="pres">
      <dgm:prSet presAssocID="{0C9FE06A-0B50-463D-A41E-31B6238E5A78}" presName="childText" presStyleLbl="bgAcc1" presStyleIdx="8" presStyleCnt="15">
        <dgm:presLayoutVars>
          <dgm:bulletEnabled val="1"/>
        </dgm:presLayoutVars>
      </dgm:prSet>
      <dgm:spPr/>
      <dgm:t>
        <a:bodyPr/>
        <a:lstStyle/>
        <a:p>
          <a:endParaRPr lang="en-US"/>
        </a:p>
      </dgm:t>
    </dgm:pt>
    <dgm:pt modelId="{E396E61D-AE89-4F52-AA05-400443CFF8DD}" type="pres">
      <dgm:prSet presAssocID="{916AE131-E8B8-4E2F-9488-E307B21C7340}" presName="root" presStyleCnt="0"/>
      <dgm:spPr/>
    </dgm:pt>
    <dgm:pt modelId="{03879361-449D-4CBB-BD62-0D438E07CDB0}" type="pres">
      <dgm:prSet presAssocID="{916AE131-E8B8-4E2F-9488-E307B21C7340}" presName="rootComposite" presStyleCnt="0"/>
      <dgm:spPr/>
    </dgm:pt>
    <dgm:pt modelId="{DDFCA5B9-1076-468F-89AC-FEA77E3B7628}" type="pres">
      <dgm:prSet presAssocID="{916AE131-E8B8-4E2F-9488-E307B21C7340}" presName="rootText" presStyleLbl="node1" presStyleIdx="2" presStyleCnt="4"/>
      <dgm:spPr/>
      <dgm:t>
        <a:bodyPr/>
        <a:lstStyle/>
        <a:p>
          <a:endParaRPr lang="en-US"/>
        </a:p>
      </dgm:t>
    </dgm:pt>
    <dgm:pt modelId="{A845D276-71DD-4781-AD96-E0C79156BAED}" type="pres">
      <dgm:prSet presAssocID="{916AE131-E8B8-4E2F-9488-E307B21C7340}" presName="rootConnector" presStyleLbl="node1" presStyleIdx="2" presStyleCnt="4"/>
      <dgm:spPr/>
      <dgm:t>
        <a:bodyPr/>
        <a:lstStyle/>
        <a:p>
          <a:endParaRPr lang="en-US"/>
        </a:p>
      </dgm:t>
    </dgm:pt>
    <dgm:pt modelId="{7FB19CA7-1859-4937-9B4D-4ED919112F7A}" type="pres">
      <dgm:prSet presAssocID="{916AE131-E8B8-4E2F-9488-E307B21C7340}" presName="childShape" presStyleCnt="0"/>
      <dgm:spPr/>
    </dgm:pt>
    <dgm:pt modelId="{1BAFE27B-249E-4327-97B5-4D3685416B36}" type="pres">
      <dgm:prSet presAssocID="{7F12A26C-F58D-4C76-AC31-3757A8C4BF89}" presName="Name13" presStyleLbl="parChTrans1D2" presStyleIdx="9" presStyleCnt="15"/>
      <dgm:spPr/>
      <dgm:t>
        <a:bodyPr/>
        <a:lstStyle/>
        <a:p>
          <a:endParaRPr lang="en-US"/>
        </a:p>
      </dgm:t>
    </dgm:pt>
    <dgm:pt modelId="{492EE893-2E4B-4CF0-85C8-525B20A29D5D}" type="pres">
      <dgm:prSet presAssocID="{4821784D-99F0-4E62-AF98-6CF7F7D6499F}" presName="childText" presStyleLbl="bgAcc1" presStyleIdx="9" presStyleCnt="15">
        <dgm:presLayoutVars>
          <dgm:bulletEnabled val="1"/>
        </dgm:presLayoutVars>
      </dgm:prSet>
      <dgm:spPr/>
      <dgm:t>
        <a:bodyPr/>
        <a:lstStyle/>
        <a:p>
          <a:endParaRPr lang="en-US"/>
        </a:p>
      </dgm:t>
    </dgm:pt>
    <dgm:pt modelId="{018442FA-8886-4576-982D-404575A08F23}" type="pres">
      <dgm:prSet presAssocID="{F62CE1C0-76F1-4F3A-87C8-18B7234477B6}" presName="Name13" presStyleLbl="parChTrans1D2" presStyleIdx="10" presStyleCnt="15"/>
      <dgm:spPr/>
      <dgm:t>
        <a:bodyPr/>
        <a:lstStyle/>
        <a:p>
          <a:endParaRPr lang="en-US"/>
        </a:p>
      </dgm:t>
    </dgm:pt>
    <dgm:pt modelId="{60CCAB03-2E2A-4F8F-90D5-5821B5B4F73B}" type="pres">
      <dgm:prSet presAssocID="{888F9E79-DB87-42E3-B907-53E6275FCECE}" presName="childText" presStyleLbl="bgAcc1" presStyleIdx="10" presStyleCnt="15">
        <dgm:presLayoutVars>
          <dgm:bulletEnabled val="1"/>
        </dgm:presLayoutVars>
      </dgm:prSet>
      <dgm:spPr/>
      <dgm:t>
        <a:bodyPr/>
        <a:lstStyle/>
        <a:p>
          <a:endParaRPr lang="en-US"/>
        </a:p>
      </dgm:t>
    </dgm:pt>
    <dgm:pt modelId="{A1663363-823E-45A1-AB58-8938FF8C44D5}" type="pres">
      <dgm:prSet presAssocID="{B5CC551C-00EA-4DDF-AE1A-66A7C7515AD3}" presName="root" presStyleCnt="0"/>
      <dgm:spPr/>
    </dgm:pt>
    <dgm:pt modelId="{3A6D4D78-750D-427B-981B-527FAC2F0509}" type="pres">
      <dgm:prSet presAssocID="{B5CC551C-00EA-4DDF-AE1A-66A7C7515AD3}" presName="rootComposite" presStyleCnt="0"/>
      <dgm:spPr/>
    </dgm:pt>
    <dgm:pt modelId="{438AE9B0-A5CB-493F-B33C-E400FA9D9B7A}" type="pres">
      <dgm:prSet presAssocID="{B5CC551C-00EA-4DDF-AE1A-66A7C7515AD3}" presName="rootText" presStyleLbl="node1" presStyleIdx="3" presStyleCnt="4"/>
      <dgm:spPr/>
      <dgm:t>
        <a:bodyPr/>
        <a:lstStyle/>
        <a:p>
          <a:endParaRPr lang="en-US"/>
        </a:p>
      </dgm:t>
    </dgm:pt>
    <dgm:pt modelId="{03B80E78-4696-45BC-BDC5-6D9CE8CCD740}" type="pres">
      <dgm:prSet presAssocID="{B5CC551C-00EA-4DDF-AE1A-66A7C7515AD3}" presName="rootConnector" presStyleLbl="node1" presStyleIdx="3" presStyleCnt="4"/>
      <dgm:spPr/>
      <dgm:t>
        <a:bodyPr/>
        <a:lstStyle/>
        <a:p>
          <a:endParaRPr lang="en-US"/>
        </a:p>
      </dgm:t>
    </dgm:pt>
    <dgm:pt modelId="{E46FAD30-A7DB-427D-A512-28EF68B0CA0B}" type="pres">
      <dgm:prSet presAssocID="{B5CC551C-00EA-4DDF-AE1A-66A7C7515AD3}" presName="childShape" presStyleCnt="0"/>
      <dgm:spPr/>
    </dgm:pt>
    <dgm:pt modelId="{40C60EED-6705-47F6-B4DE-8C2874225117}" type="pres">
      <dgm:prSet presAssocID="{BCC380DA-5887-4329-ACB8-97373F111B80}" presName="Name13" presStyleLbl="parChTrans1D2" presStyleIdx="11" presStyleCnt="15"/>
      <dgm:spPr/>
      <dgm:t>
        <a:bodyPr/>
        <a:lstStyle/>
        <a:p>
          <a:endParaRPr lang="en-US"/>
        </a:p>
      </dgm:t>
    </dgm:pt>
    <dgm:pt modelId="{7A1D4840-00FE-4F88-BD8E-A1A72580ECE3}" type="pres">
      <dgm:prSet presAssocID="{B82D61B4-CAC3-415F-94B6-E8B1F6E0D541}" presName="childText" presStyleLbl="bgAcc1" presStyleIdx="11" presStyleCnt="15">
        <dgm:presLayoutVars>
          <dgm:bulletEnabled val="1"/>
        </dgm:presLayoutVars>
      </dgm:prSet>
      <dgm:spPr/>
      <dgm:t>
        <a:bodyPr/>
        <a:lstStyle/>
        <a:p>
          <a:endParaRPr lang="en-US"/>
        </a:p>
      </dgm:t>
    </dgm:pt>
    <dgm:pt modelId="{0211128A-E640-445F-9F5E-C18A14770A5E}" type="pres">
      <dgm:prSet presAssocID="{EBE85828-C02F-480E-9F11-66A227721847}" presName="Name13" presStyleLbl="parChTrans1D2" presStyleIdx="12" presStyleCnt="15"/>
      <dgm:spPr/>
      <dgm:t>
        <a:bodyPr/>
        <a:lstStyle/>
        <a:p>
          <a:endParaRPr lang="en-US"/>
        </a:p>
      </dgm:t>
    </dgm:pt>
    <dgm:pt modelId="{97EAEB72-E67D-470E-BFD0-5BE3DBB52791}" type="pres">
      <dgm:prSet presAssocID="{717721B8-672C-4317-BFA2-A44C9A131956}" presName="childText" presStyleLbl="bgAcc1" presStyleIdx="12" presStyleCnt="15">
        <dgm:presLayoutVars>
          <dgm:bulletEnabled val="1"/>
        </dgm:presLayoutVars>
      </dgm:prSet>
      <dgm:spPr/>
      <dgm:t>
        <a:bodyPr/>
        <a:lstStyle/>
        <a:p>
          <a:endParaRPr lang="en-US"/>
        </a:p>
      </dgm:t>
    </dgm:pt>
    <dgm:pt modelId="{024D13B1-730C-46E6-ADEF-39A265C16D23}" type="pres">
      <dgm:prSet presAssocID="{CCC406E9-F36A-4CA0-B7AC-5C7CDC5B612D}" presName="Name13" presStyleLbl="parChTrans1D2" presStyleIdx="13" presStyleCnt="15"/>
      <dgm:spPr/>
      <dgm:t>
        <a:bodyPr/>
        <a:lstStyle/>
        <a:p>
          <a:endParaRPr lang="en-US"/>
        </a:p>
      </dgm:t>
    </dgm:pt>
    <dgm:pt modelId="{0D7CE18F-41E1-4BFD-B42E-ECCC416AF6EC}" type="pres">
      <dgm:prSet presAssocID="{D8C26047-8B27-461A-863E-70C1567F35BC}" presName="childText" presStyleLbl="bgAcc1" presStyleIdx="13" presStyleCnt="15">
        <dgm:presLayoutVars>
          <dgm:bulletEnabled val="1"/>
        </dgm:presLayoutVars>
      </dgm:prSet>
      <dgm:spPr/>
      <dgm:t>
        <a:bodyPr/>
        <a:lstStyle/>
        <a:p>
          <a:endParaRPr lang="en-US"/>
        </a:p>
      </dgm:t>
    </dgm:pt>
    <dgm:pt modelId="{41A1B870-9DBA-4940-A657-549309B9AB22}" type="pres">
      <dgm:prSet presAssocID="{20D4FC18-5A95-4B6E-A896-04820B2279D9}" presName="Name13" presStyleLbl="parChTrans1D2" presStyleIdx="14" presStyleCnt="15"/>
      <dgm:spPr/>
      <dgm:t>
        <a:bodyPr/>
        <a:lstStyle/>
        <a:p>
          <a:endParaRPr lang="en-US"/>
        </a:p>
      </dgm:t>
    </dgm:pt>
    <dgm:pt modelId="{F1A8A271-0802-4860-8104-9D8FD1878118}" type="pres">
      <dgm:prSet presAssocID="{7CD70E60-5A1E-41A3-86E7-7130112DF713}" presName="childText" presStyleLbl="bgAcc1" presStyleIdx="14" presStyleCnt="15">
        <dgm:presLayoutVars>
          <dgm:bulletEnabled val="1"/>
        </dgm:presLayoutVars>
      </dgm:prSet>
      <dgm:spPr/>
      <dgm:t>
        <a:bodyPr/>
        <a:lstStyle/>
        <a:p>
          <a:endParaRPr lang="en-US"/>
        </a:p>
      </dgm:t>
    </dgm:pt>
  </dgm:ptLst>
  <dgm:cxnLst>
    <dgm:cxn modelId="{40610FC3-A434-4A51-8120-4668AEE6179A}" srcId="{916AE131-E8B8-4E2F-9488-E307B21C7340}" destId="{888F9E79-DB87-42E3-B907-53E6275FCECE}" srcOrd="1" destOrd="0" parTransId="{F62CE1C0-76F1-4F3A-87C8-18B7234477B6}" sibTransId="{7B108DEF-48B2-4780-B196-66275A43DCE3}"/>
    <dgm:cxn modelId="{D0A54979-5D32-4462-8A28-2B42797D0D5B}" type="presOf" srcId="{B63A7EC3-F274-41EA-B501-7DB8179BD680}" destId="{B685539C-BDB9-40A0-8135-F93056C86D1A}" srcOrd="0" destOrd="0" presId="urn:microsoft.com/office/officeart/2005/8/layout/hierarchy3"/>
    <dgm:cxn modelId="{B2B8B2BE-9424-491C-B469-9F6D1ED691F9}" type="presOf" srcId="{B82D61B4-CAC3-415F-94B6-E8B1F6E0D541}" destId="{7A1D4840-00FE-4F88-BD8E-A1A72580ECE3}" srcOrd="0" destOrd="0" presId="urn:microsoft.com/office/officeart/2005/8/layout/hierarchy3"/>
    <dgm:cxn modelId="{04589443-CDC6-409A-8DAA-12BF659087F4}" srcId="{916AE131-E8B8-4E2F-9488-E307B21C7340}" destId="{4821784D-99F0-4E62-AF98-6CF7F7D6499F}" srcOrd="0" destOrd="0" parTransId="{7F12A26C-F58D-4C76-AC31-3757A8C4BF89}" sibTransId="{AFF1A59A-7AB2-49AA-8EDE-4D62967E0E02}"/>
    <dgm:cxn modelId="{E3B3C04D-33E0-4116-B97C-2CBB45F845F6}" type="presOf" srcId="{4B778458-9900-4D9C-A431-1D6348032E00}" destId="{3F8B2F35-DE43-4410-B1CB-DBCAB9105505}" srcOrd="1" destOrd="0" presId="urn:microsoft.com/office/officeart/2005/8/layout/hierarchy3"/>
    <dgm:cxn modelId="{203785D3-BA03-4B39-98C2-9D6FB273796B}" srcId="{6CF37124-3CBF-493A-990E-ACA7E4AF4E8C}" destId="{0C9FE06A-0B50-463D-A41E-31B6238E5A78}" srcOrd="3" destOrd="0" parTransId="{902C2C8A-1259-45A0-9C60-145A5A4315D3}" sibTransId="{F8B60103-585C-4C19-98D3-225B63002EE1}"/>
    <dgm:cxn modelId="{6DF3C951-9E5A-473D-ABF7-6813641208EB}" type="presOf" srcId="{E3B4E13B-25AA-4A65-8A42-597273E2C1B6}" destId="{E559C02D-3585-4FE6-B034-BA7CA6CCD889}" srcOrd="0" destOrd="0" presId="urn:microsoft.com/office/officeart/2005/8/layout/hierarchy3"/>
    <dgm:cxn modelId="{6E5B0BC5-8988-411F-8304-977BF0B23767}" type="presOf" srcId="{B5CC551C-00EA-4DDF-AE1A-66A7C7515AD3}" destId="{438AE9B0-A5CB-493F-B33C-E400FA9D9B7A}" srcOrd="0" destOrd="0" presId="urn:microsoft.com/office/officeart/2005/8/layout/hierarchy3"/>
    <dgm:cxn modelId="{E031F68D-5EF5-4A19-92EC-EDF21E00F13C}" srcId="{E3B4E13B-25AA-4A65-8A42-597273E2C1B6}" destId="{916AE131-E8B8-4E2F-9488-E307B21C7340}" srcOrd="2" destOrd="0" parTransId="{CB19933A-35F8-4A73-9BB9-EC04812624E0}" sibTransId="{0BDD6595-92A0-4DCB-92B8-FED0A341274B}"/>
    <dgm:cxn modelId="{C926184F-C367-489C-B81C-D8C662843E96}" type="presOf" srcId="{4B778458-9900-4D9C-A431-1D6348032E00}" destId="{2B61041A-0423-46C4-8FAE-64BFE934118B}" srcOrd="0" destOrd="0" presId="urn:microsoft.com/office/officeart/2005/8/layout/hierarchy3"/>
    <dgm:cxn modelId="{501D3B59-7D3A-444C-8476-A1CC85270933}" srcId="{4B778458-9900-4D9C-A431-1D6348032E00}" destId="{2682B64F-5C70-4E51-8496-AF5E4319AF76}" srcOrd="0" destOrd="0" parTransId="{56F3923C-2A9B-4A70-AC17-3A5A154FB5D1}" sibTransId="{A7BCC442-B647-445B-8992-EB72241623F3}"/>
    <dgm:cxn modelId="{98CA5CBA-1872-42DC-96C4-E8442BC98AB2}" srcId="{6CF37124-3CBF-493A-990E-ACA7E4AF4E8C}" destId="{17586311-B06F-437C-9A95-BC32381301A3}" srcOrd="1" destOrd="0" parTransId="{28636E14-1CF2-4EC2-A5DF-644D532540C8}" sibTransId="{D30301B4-F94C-4A5B-B363-56BBD5043171}"/>
    <dgm:cxn modelId="{66A21147-4701-4193-8C0D-ED1B076C37F4}" srcId="{4B778458-9900-4D9C-A431-1D6348032E00}" destId="{C8582DE9-2EB3-490A-ACE2-5D13E8A93CE9}" srcOrd="2" destOrd="0" parTransId="{3115D2E5-D52B-4DB2-90BD-F3F9F85D3EBE}" sibTransId="{0943A488-DDAE-4CE6-B65B-95CDDB7D15A4}"/>
    <dgm:cxn modelId="{8C88DF6D-AD7E-4AF9-A960-E0943DD96F23}" type="presOf" srcId="{8A9C979B-6C48-4CEC-80D6-B19A815CFE01}" destId="{4A27486B-6220-4E6E-A725-943882144D6D}" srcOrd="0" destOrd="0" presId="urn:microsoft.com/office/officeart/2005/8/layout/hierarchy3"/>
    <dgm:cxn modelId="{C85088EF-385E-4BD4-ACD4-6BF1D0B1F047}" srcId="{4B778458-9900-4D9C-A431-1D6348032E00}" destId="{046E9C1F-C35F-411C-8CCA-F651D44BA012}" srcOrd="3" destOrd="0" parTransId="{8A9C979B-6C48-4CEC-80D6-B19A815CFE01}" sibTransId="{9AE3AE7D-4C80-469D-A551-9A7696C8E039}"/>
    <dgm:cxn modelId="{C7F8914B-4147-4E8A-9075-E4A8820FA753}" type="presOf" srcId="{20D4FC18-5A95-4B6E-A896-04820B2279D9}" destId="{41A1B870-9DBA-4940-A657-549309B9AB22}" srcOrd="0" destOrd="0" presId="urn:microsoft.com/office/officeart/2005/8/layout/hierarchy3"/>
    <dgm:cxn modelId="{F62C229D-E089-4A2A-BE4B-DD189E2E9006}" srcId="{B5CC551C-00EA-4DDF-AE1A-66A7C7515AD3}" destId="{717721B8-672C-4317-BFA2-A44C9A131956}" srcOrd="1" destOrd="0" parTransId="{EBE85828-C02F-480E-9F11-66A227721847}" sibTransId="{684D57EA-B168-486C-96E7-0B7E3DF09BBD}"/>
    <dgm:cxn modelId="{ACEE278B-4A72-497A-B1CC-72E8231FC349}" type="presOf" srcId="{CA69C6F6-3E05-4016-A507-F422F2F35E68}" destId="{C8DB7E94-912C-4D61-A962-5876E3B14949}" srcOrd="0" destOrd="0" presId="urn:microsoft.com/office/officeart/2005/8/layout/hierarchy3"/>
    <dgm:cxn modelId="{73EC061B-9721-42D8-B66B-368687B2A8B9}" type="presOf" srcId="{046E9C1F-C35F-411C-8CCA-F651D44BA012}" destId="{07D048C0-31AA-4EDA-8446-5769CC4C4FFA}" srcOrd="0" destOrd="0" presId="urn:microsoft.com/office/officeart/2005/8/layout/hierarchy3"/>
    <dgm:cxn modelId="{852723F4-D8A7-49F2-B005-F7080E8CC959}" type="presOf" srcId="{56F3923C-2A9B-4A70-AC17-3A5A154FB5D1}" destId="{585F0736-7161-4F8E-AF69-5900CA7EEC0D}" srcOrd="0" destOrd="0" presId="urn:microsoft.com/office/officeart/2005/8/layout/hierarchy3"/>
    <dgm:cxn modelId="{86402B37-F947-4CB5-A342-75144C11DCF0}" type="presOf" srcId="{888F9E79-DB87-42E3-B907-53E6275FCECE}" destId="{60CCAB03-2E2A-4F8F-90D5-5821B5B4F73B}" srcOrd="0" destOrd="0" presId="urn:microsoft.com/office/officeart/2005/8/layout/hierarchy3"/>
    <dgm:cxn modelId="{07B52ECC-3899-43B8-B18C-257380A627A7}" srcId="{B5CC551C-00EA-4DDF-AE1A-66A7C7515AD3}" destId="{7CD70E60-5A1E-41A3-86E7-7130112DF713}" srcOrd="3" destOrd="0" parTransId="{20D4FC18-5A95-4B6E-A896-04820B2279D9}" sibTransId="{3E1BD7F0-B9CD-4207-BC8F-BF4722630367}"/>
    <dgm:cxn modelId="{3BAF8F66-5B5E-4D3B-84E0-3E753BE40DAD}" srcId="{6CF37124-3CBF-493A-990E-ACA7E4AF4E8C}" destId="{3E0CA253-97FF-4271-9CCF-2D4A168E1D03}" srcOrd="2" destOrd="0" parTransId="{BBA1DB78-B177-419F-BBF4-ABBAF20F600E}" sibTransId="{69076747-31B3-4091-BE41-4B839B2DC30F}"/>
    <dgm:cxn modelId="{DDA63641-F5FF-4449-993B-DE6B9B24BCA0}" type="presOf" srcId="{B5CC551C-00EA-4DDF-AE1A-66A7C7515AD3}" destId="{03B80E78-4696-45BC-BDC5-6D9CE8CCD740}" srcOrd="1" destOrd="0" presId="urn:microsoft.com/office/officeart/2005/8/layout/hierarchy3"/>
    <dgm:cxn modelId="{8D51160C-78A6-4C41-89BD-75235E02073D}" type="presOf" srcId="{C8582DE9-2EB3-490A-ACE2-5D13E8A93CE9}" destId="{6B2CA289-1190-465F-8FFD-4D2EEDBBAC3E}" srcOrd="0" destOrd="0" presId="urn:microsoft.com/office/officeart/2005/8/layout/hierarchy3"/>
    <dgm:cxn modelId="{997DC641-A9BC-41FF-B0DE-8BEAF42E90E9}" type="presOf" srcId="{7F12A26C-F58D-4C76-AC31-3757A8C4BF89}" destId="{1BAFE27B-249E-4327-97B5-4D3685416B36}" srcOrd="0" destOrd="0" presId="urn:microsoft.com/office/officeart/2005/8/layout/hierarchy3"/>
    <dgm:cxn modelId="{BFE2136F-CD45-47AC-A9DA-C228F82F62C8}" srcId="{E3B4E13B-25AA-4A65-8A42-597273E2C1B6}" destId="{4B778458-9900-4D9C-A431-1D6348032E00}" srcOrd="0" destOrd="0" parTransId="{59D4D5CF-A0B5-4F7D-B8F9-AE3F91078B1F}" sibTransId="{A19C9893-6030-46E1-BBCA-EAB6E6C1EC60}"/>
    <dgm:cxn modelId="{E67ADD41-FB93-4E0B-8C87-30EDC0B697D9}" type="presOf" srcId="{916AE131-E8B8-4E2F-9488-E307B21C7340}" destId="{A845D276-71DD-4781-AD96-E0C79156BAED}" srcOrd="1" destOrd="0" presId="urn:microsoft.com/office/officeart/2005/8/layout/hierarchy3"/>
    <dgm:cxn modelId="{0F06117D-7A1F-4EAC-AD8C-6D7E2CBDB5D0}" type="presOf" srcId="{6CF37124-3CBF-493A-990E-ACA7E4AF4E8C}" destId="{18CEDBA7-7692-4219-ADA3-A28CACC80F1B}" srcOrd="1" destOrd="0" presId="urn:microsoft.com/office/officeart/2005/8/layout/hierarchy3"/>
    <dgm:cxn modelId="{E45C7A4A-E956-4921-AE53-3DD28C15366A}" type="presOf" srcId="{17586311-B06F-437C-9A95-BC32381301A3}" destId="{832799FB-F999-4233-9147-819FB9AF629C}" srcOrd="0" destOrd="0" presId="urn:microsoft.com/office/officeart/2005/8/layout/hierarchy3"/>
    <dgm:cxn modelId="{F2AD89E6-28D4-47DA-9EC8-41232F403910}" srcId="{B5CC551C-00EA-4DDF-AE1A-66A7C7515AD3}" destId="{D8C26047-8B27-461A-863E-70C1567F35BC}" srcOrd="2" destOrd="0" parTransId="{CCC406E9-F36A-4CA0-B7AC-5C7CDC5B612D}" sibTransId="{89A1FBD1-1CEF-4FAC-9A5B-D1440BD35381}"/>
    <dgm:cxn modelId="{3966B5AE-53C1-4E65-9B34-B05DE70DB48B}" srcId="{E3B4E13B-25AA-4A65-8A42-597273E2C1B6}" destId="{B5CC551C-00EA-4DDF-AE1A-66A7C7515AD3}" srcOrd="3" destOrd="0" parTransId="{70CDB24B-8D97-4461-841E-B71D145AD80D}" sibTransId="{E312A1AA-2777-4044-9E95-5296FB4DC4E5}"/>
    <dgm:cxn modelId="{0CA78C3C-990F-4B4C-A7EB-68FAC7B7F6D1}" srcId="{6CF37124-3CBF-493A-990E-ACA7E4AF4E8C}" destId="{B63A7EC3-F274-41EA-B501-7DB8179BD680}" srcOrd="0" destOrd="0" parTransId="{3CDE8F26-3B81-400D-82BC-D0B335A4E496}" sibTransId="{15A001F4-097D-4711-9F9D-C3BD3B9EFE6D}"/>
    <dgm:cxn modelId="{EEA4A6A2-F8E5-4D23-A35F-B08159021505}" type="presOf" srcId="{3E0CA253-97FF-4271-9CCF-2D4A168E1D03}" destId="{08056A7D-C347-44BB-8775-B16BDB41C4AE}" srcOrd="0" destOrd="0" presId="urn:microsoft.com/office/officeart/2005/8/layout/hierarchy3"/>
    <dgm:cxn modelId="{2485D1E4-D6AC-4125-B9F6-3AE391F508D7}" srcId="{E3B4E13B-25AA-4A65-8A42-597273E2C1B6}" destId="{6CF37124-3CBF-493A-990E-ACA7E4AF4E8C}" srcOrd="1" destOrd="0" parTransId="{CF38077E-125E-46A7-AA9E-49A5A5B399A3}" sibTransId="{F9FA0B1B-751C-4268-84B9-F93003E81B9E}"/>
    <dgm:cxn modelId="{F8C55051-AEE9-49C6-944E-EEFB9D6D5CE2}" type="presOf" srcId="{2682B64F-5C70-4E51-8496-AF5E4319AF76}" destId="{28693CD0-526F-45DA-82E7-F589E43DC7EF}" srcOrd="0" destOrd="0" presId="urn:microsoft.com/office/officeart/2005/8/layout/hierarchy3"/>
    <dgm:cxn modelId="{B393A893-C354-46DF-8FB3-2F2D6FF3C846}" srcId="{4B778458-9900-4D9C-A431-1D6348032E00}" destId="{B82ABA9B-9AC0-4A00-A520-1EA3CAED0C0F}" srcOrd="1" destOrd="0" parTransId="{368D808C-4B49-448C-AF6C-FD8A91931964}" sibTransId="{6D757BA1-FC50-4C54-9E4D-7754964EB533}"/>
    <dgm:cxn modelId="{7F03CFA9-743A-4BE0-AA59-46945B8D36FC}" srcId="{4B778458-9900-4D9C-A431-1D6348032E00}" destId="{CA69C6F6-3E05-4016-A507-F422F2F35E68}" srcOrd="4" destOrd="0" parTransId="{286B6F0A-2602-4108-B602-098A7521BA61}" sibTransId="{2D9CC64C-4F82-4FE7-B33B-A404F215D794}"/>
    <dgm:cxn modelId="{548B8EC8-FF94-489D-A884-CB428D30BF71}" type="presOf" srcId="{902C2C8A-1259-45A0-9C60-145A5A4315D3}" destId="{90A4A3CB-9E46-49A4-8985-ADA6DE4C3246}" srcOrd="0" destOrd="0" presId="urn:microsoft.com/office/officeart/2005/8/layout/hierarchy3"/>
    <dgm:cxn modelId="{9063EC9F-F06A-437F-8A5C-7FB0F6879846}" type="presOf" srcId="{916AE131-E8B8-4E2F-9488-E307B21C7340}" destId="{DDFCA5B9-1076-468F-89AC-FEA77E3B7628}" srcOrd="0" destOrd="0" presId="urn:microsoft.com/office/officeart/2005/8/layout/hierarchy3"/>
    <dgm:cxn modelId="{A3283E3E-5209-4749-BDC3-9CD38D5847CA}" type="presOf" srcId="{0C9FE06A-0B50-463D-A41E-31B6238E5A78}" destId="{77D95176-E6D6-4951-935E-2E93A3CDAFD7}" srcOrd="0" destOrd="0" presId="urn:microsoft.com/office/officeart/2005/8/layout/hierarchy3"/>
    <dgm:cxn modelId="{4034C0EA-34A7-421B-B867-6D63D7A64C65}" type="presOf" srcId="{B82ABA9B-9AC0-4A00-A520-1EA3CAED0C0F}" destId="{D4F40396-12F8-4697-8968-2DA6D17266A4}" srcOrd="0" destOrd="0" presId="urn:microsoft.com/office/officeart/2005/8/layout/hierarchy3"/>
    <dgm:cxn modelId="{9DC790F8-83C2-44FE-8D89-8DE034D29BC4}" type="presOf" srcId="{D8C26047-8B27-461A-863E-70C1567F35BC}" destId="{0D7CE18F-41E1-4BFD-B42E-ECCC416AF6EC}" srcOrd="0" destOrd="0" presId="urn:microsoft.com/office/officeart/2005/8/layout/hierarchy3"/>
    <dgm:cxn modelId="{0FB05C5D-58C0-4617-93B1-B960486D2C9B}" type="presOf" srcId="{BCC380DA-5887-4329-ACB8-97373F111B80}" destId="{40C60EED-6705-47F6-B4DE-8C2874225117}" srcOrd="0" destOrd="0" presId="urn:microsoft.com/office/officeart/2005/8/layout/hierarchy3"/>
    <dgm:cxn modelId="{DF6D10A3-67FB-4A48-9EF6-4F3E925EAB2D}" type="presOf" srcId="{4821784D-99F0-4E62-AF98-6CF7F7D6499F}" destId="{492EE893-2E4B-4CF0-85C8-525B20A29D5D}" srcOrd="0" destOrd="0" presId="urn:microsoft.com/office/officeart/2005/8/layout/hierarchy3"/>
    <dgm:cxn modelId="{16877215-1DF5-409B-8B13-E9C0B5392A05}" type="presOf" srcId="{F62CE1C0-76F1-4F3A-87C8-18B7234477B6}" destId="{018442FA-8886-4576-982D-404575A08F23}" srcOrd="0" destOrd="0" presId="urn:microsoft.com/office/officeart/2005/8/layout/hierarchy3"/>
    <dgm:cxn modelId="{7C543668-1CB5-42B2-B591-EEFC892CD3AF}" type="presOf" srcId="{6CF37124-3CBF-493A-990E-ACA7E4AF4E8C}" destId="{F7F61951-C7AB-4475-9947-049CC92320CB}" srcOrd="0" destOrd="0" presId="urn:microsoft.com/office/officeart/2005/8/layout/hierarchy3"/>
    <dgm:cxn modelId="{0CEF6B5A-BBE2-4F35-8F7A-AF0E6691EEE4}" type="presOf" srcId="{BBA1DB78-B177-419F-BBF4-ABBAF20F600E}" destId="{E67D94D0-014E-4AA1-9384-EF2DB293BDE4}" srcOrd="0" destOrd="0" presId="urn:microsoft.com/office/officeart/2005/8/layout/hierarchy3"/>
    <dgm:cxn modelId="{B2DD7632-E312-40CB-9BD0-A86FCA4EDCEE}" type="presOf" srcId="{CCC406E9-F36A-4CA0-B7AC-5C7CDC5B612D}" destId="{024D13B1-730C-46E6-ADEF-39A265C16D23}" srcOrd="0" destOrd="0" presId="urn:microsoft.com/office/officeart/2005/8/layout/hierarchy3"/>
    <dgm:cxn modelId="{65670BD1-2839-4538-A53F-B365560E7386}" type="presOf" srcId="{EBE85828-C02F-480E-9F11-66A227721847}" destId="{0211128A-E640-445F-9F5E-C18A14770A5E}" srcOrd="0" destOrd="0" presId="urn:microsoft.com/office/officeart/2005/8/layout/hierarchy3"/>
    <dgm:cxn modelId="{9833CBFA-791B-403B-BDE6-A94666741E0D}" type="presOf" srcId="{3115D2E5-D52B-4DB2-90BD-F3F9F85D3EBE}" destId="{A6C720A5-EAF1-4FD0-AD1E-5B0B7D3B25D3}" srcOrd="0" destOrd="0" presId="urn:microsoft.com/office/officeart/2005/8/layout/hierarchy3"/>
    <dgm:cxn modelId="{D965C153-F5FB-4C68-8855-A720629A77DA}" srcId="{B5CC551C-00EA-4DDF-AE1A-66A7C7515AD3}" destId="{B82D61B4-CAC3-415F-94B6-E8B1F6E0D541}" srcOrd="0" destOrd="0" parTransId="{BCC380DA-5887-4329-ACB8-97373F111B80}" sibTransId="{268991B7-DD51-4269-8624-27A43B281CFE}"/>
    <dgm:cxn modelId="{428BAFEC-C5A3-42EA-983C-0560D685BF64}" type="presOf" srcId="{3CDE8F26-3B81-400D-82BC-D0B335A4E496}" destId="{F5E8F64F-674B-4D2D-9054-D52879BBB58A}" srcOrd="0" destOrd="0" presId="urn:microsoft.com/office/officeart/2005/8/layout/hierarchy3"/>
    <dgm:cxn modelId="{4628A492-ADFE-4C50-9FDD-4115E56D8A88}" type="presOf" srcId="{717721B8-672C-4317-BFA2-A44C9A131956}" destId="{97EAEB72-E67D-470E-BFD0-5BE3DBB52791}" srcOrd="0" destOrd="0" presId="urn:microsoft.com/office/officeart/2005/8/layout/hierarchy3"/>
    <dgm:cxn modelId="{9BCF3738-1E44-4265-A005-A473933D987E}" type="presOf" srcId="{368D808C-4B49-448C-AF6C-FD8A91931964}" destId="{98A7D354-3849-4A14-AC6D-EA35C5601F08}" srcOrd="0" destOrd="0" presId="urn:microsoft.com/office/officeart/2005/8/layout/hierarchy3"/>
    <dgm:cxn modelId="{748E4EE2-8A28-422A-8085-8E67B9D79EF9}" type="presOf" srcId="{7CD70E60-5A1E-41A3-86E7-7130112DF713}" destId="{F1A8A271-0802-4860-8104-9D8FD1878118}" srcOrd="0" destOrd="0" presId="urn:microsoft.com/office/officeart/2005/8/layout/hierarchy3"/>
    <dgm:cxn modelId="{CACC7628-A5A5-4AA3-8B51-11EC6C98B43E}" type="presOf" srcId="{286B6F0A-2602-4108-B602-098A7521BA61}" destId="{96DFF9AA-30B8-4796-A4F2-843406E0A9CB}" srcOrd="0" destOrd="0" presId="urn:microsoft.com/office/officeart/2005/8/layout/hierarchy3"/>
    <dgm:cxn modelId="{0948BC76-8704-43E2-A143-5696816A6419}" type="presOf" srcId="{28636E14-1CF2-4EC2-A5DF-644D532540C8}" destId="{E7854F02-8569-4DC2-8A2E-11D373F2F859}" srcOrd="0" destOrd="0" presId="urn:microsoft.com/office/officeart/2005/8/layout/hierarchy3"/>
    <dgm:cxn modelId="{E9354C9B-A54C-42F9-BD38-2A0F58AF4891}" type="presParOf" srcId="{E559C02D-3585-4FE6-B034-BA7CA6CCD889}" destId="{FF68F681-6568-4A7D-8EB7-85D5B24979D5}" srcOrd="0" destOrd="0" presId="urn:microsoft.com/office/officeart/2005/8/layout/hierarchy3"/>
    <dgm:cxn modelId="{637C9692-A031-4DA1-824E-FEDC7DCE975D}" type="presParOf" srcId="{FF68F681-6568-4A7D-8EB7-85D5B24979D5}" destId="{DA85FB04-DDA3-442B-A2AD-02E809BA9AE9}" srcOrd="0" destOrd="0" presId="urn:microsoft.com/office/officeart/2005/8/layout/hierarchy3"/>
    <dgm:cxn modelId="{96B30129-9E76-43E2-9EA8-0DC48D41BE08}" type="presParOf" srcId="{DA85FB04-DDA3-442B-A2AD-02E809BA9AE9}" destId="{2B61041A-0423-46C4-8FAE-64BFE934118B}" srcOrd="0" destOrd="0" presId="urn:microsoft.com/office/officeart/2005/8/layout/hierarchy3"/>
    <dgm:cxn modelId="{9F8254C1-3973-4EB8-910E-80D54BFD82D8}" type="presParOf" srcId="{DA85FB04-DDA3-442B-A2AD-02E809BA9AE9}" destId="{3F8B2F35-DE43-4410-B1CB-DBCAB9105505}" srcOrd="1" destOrd="0" presId="urn:microsoft.com/office/officeart/2005/8/layout/hierarchy3"/>
    <dgm:cxn modelId="{A058B030-9DBE-4EBC-AF60-5F03EB177D55}" type="presParOf" srcId="{FF68F681-6568-4A7D-8EB7-85D5B24979D5}" destId="{603B08C8-2738-4615-B932-11BAFB3766EA}" srcOrd="1" destOrd="0" presId="urn:microsoft.com/office/officeart/2005/8/layout/hierarchy3"/>
    <dgm:cxn modelId="{803F5DD7-635F-465B-858F-875D3F711597}" type="presParOf" srcId="{603B08C8-2738-4615-B932-11BAFB3766EA}" destId="{585F0736-7161-4F8E-AF69-5900CA7EEC0D}" srcOrd="0" destOrd="0" presId="urn:microsoft.com/office/officeart/2005/8/layout/hierarchy3"/>
    <dgm:cxn modelId="{56E12B02-FB6B-4306-947E-160FFDB795B5}" type="presParOf" srcId="{603B08C8-2738-4615-B932-11BAFB3766EA}" destId="{28693CD0-526F-45DA-82E7-F589E43DC7EF}" srcOrd="1" destOrd="0" presId="urn:microsoft.com/office/officeart/2005/8/layout/hierarchy3"/>
    <dgm:cxn modelId="{01C6C92C-AB54-4CBC-A474-946A1801530E}" type="presParOf" srcId="{603B08C8-2738-4615-B932-11BAFB3766EA}" destId="{98A7D354-3849-4A14-AC6D-EA35C5601F08}" srcOrd="2" destOrd="0" presId="urn:microsoft.com/office/officeart/2005/8/layout/hierarchy3"/>
    <dgm:cxn modelId="{7A0DDC0D-B855-489C-BF4D-1FC1EA4E6477}" type="presParOf" srcId="{603B08C8-2738-4615-B932-11BAFB3766EA}" destId="{D4F40396-12F8-4697-8968-2DA6D17266A4}" srcOrd="3" destOrd="0" presId="urn:microsoft.com/office/officeart/2005/8/layout/hierarchy3"/>
    <dgm:cxn modelId="{55774132-C988-459D-BA5F-4F2D0D551BDA}" type="presParOf" srcId="{603B08C8-2738-4615-B932-11BAFB3766EA}" destId="{A6C720A5-EAF1-4FD0-AD1E-5B0B7D3B25D3}" srcOrd="4" destOrd="0" presId="urn:microsoft.com/office/officeart/2005/8/layout/hierarchy3"/>
    <dgm:cxn modelId="{A64E581B-342D-4DFC-B3C0-5D8043C9FA08}" type="presParOf" srcId="{603B08C8-2738-4615-B932-11BAFB3766EA}" destId="{6B2CA289-1190-465F-8FFD-4D2EEDBBAC3E}" srcOrd="5" destOrd="0" presId="urn:microsoft.com/office/officeart/2005/8/layout/hierarchy3"/>
    <dgm:cxn modelId="{87BE4BAC-3BFB-4A2E-A4D0-BB8F1DC70947}" type="presParOf" srcId="{603B08C8-2738-4615-B932-11BAFB3766EA}" destId="{4A27486B-6220-4E6E-A725-943882144D6D}" srcOrd="6" destOrd="0" presId="urn:microsoft.com/office/officeart/2005/8/layout/hierarchy3"/>
    <dgm:cxn modelId="{AFE0F80E-A5B8-4ABF-A777-C98F39668B4C}" type="presParOf" srcId="{603B08C8-2738-4615-B932-11BAFB3766EA}" destId="{07D048C0-31AA-4EDA-8446-5769CC4C4FFA}" srcOrd="7" destOrd="0" presId="urn:microsoft.com/office/officeart/2005/8/layout/hierarchy3"/>
    <dgm:cxn modelId="{AC33787C-86BD-400C-8EF3-CF8B36A0DFAA}" type="presParOf" srcId="{603B08C8-2738-4615-B932-11BAFB3766EA}" destId="{96DFF9AA-30B8-4796-A4F2-843406E0A9CB}" srcOrd="8" destOrd="0" presId="urn:microsoft.com/office/officeart/2005/8/layout/hierarchy3"/>
    <dgm:cxn modelId="{92584886-E497-47E2-B60A-C387B2858ED5}" type="presParOf" srcId="{603B08C8-2738-4615-B932-11BAFB3766EA}" destId="{C8DB7E94-912C-4D61-A962-5876E3B14949}" srcOrd="9" destOrd="0" presId="urn:microsoft.com/office/officeart/2005/8/layout/hierarchy3"/>
    <dgm:cxn modelId="{98C75CA5-B2EF-4874-8D4D-28AFF13AEA5E}" type="presParOf" srcId="{E559C02D-3585-4FE6-B034-BA7CA6CCD889}" destId="{C31EA8B8-87C5-41C2-B57A-E397536815A4}" srcOrd="1" destOrd="0" presId="urn:microsoft.com/office/officeart/2005/8/layout/hierarchy3"/>
    <dgm:cxn modelId="{5FA68569-E9A8-42E3-978B-1C68F004E8A7}" type="presParOf" srcId="{C31EA8B8-87C5-41C2-B57A-E397536815A4}" destId="{CABC71C7-B0D7-4E7E-8FAB-A2C94118C0D4}" srcOrd="0" destOrd="0" presId="urn:microsoft.com/office/officeart/2005/8/layout/hierarchy3"/>
    <dgm:cxn modelId="{B0DF9DF4-C42D-4A3E-AF71-9D57AD30F0DD}" type="presParOf" srcId="{CABC71C7-B0D7-4E7E-8FAB-A2C94118C0D4}" destId="{F7F61951-C7AB-4475-9947-049CC92320CB}" srcOrd="0" destOrd="0" presId="urn:microsoft.com/office/officeart/2005/8/layout/hierarchy3"/>
    <dgm:cxn modelId="{64334F35-F2C8-4ACC-A609-8ABEAF2BC8CC}" type="presParOf" srcId="{CABC71C7-B0D7-4E7E-8FAB-A2C94118C0D4}" destId="{18CEDBA7-7692-4219-ADA3-A28CACC80F1B}" srcOrd="1" destOrd="0" presId="urn:microsoft.com/office/officeart/2005/8/layout/hierarchy3"/>
    <dgm:cxn modelId="{19EE21A9-5500-46E5-97EF-90982EF5A2A2}" type="presParOf" srcId="{C31EA8B8-87C5-41C2-B57A-E397536815A4}" destId="{D4B99D80-2108-4D1E-9A5A-B0B1440601E7}" srcOrd="1" destOrd="0" presId="urn:microsoft.com/office/officeart/2005/8/layout/hierarchy3"/>
    <dgm:cxn modelId="{A5294DD5-EBB9-4371-A07E-6DE6E249AE4A}" type="presParOf" srcId="{D4B99D80-2108-4D1E-9A5A-B0B1440601E7}" destId="{F5E8F64F-674B-4D2D-9054-D52879BBB58A}" srcOrd="0" destOrd="0" presId="urn:microsoft.com/office/officeart/2005/8/layout/hierarchy3"/>
    <dgm:cxn modelId="{012EA703-A49D-478C-AAD9-4D6068A24FB9}" type="presParOf" srcId="{D4B99D80-2108-4D1E-9A5A-B0B1440601E7}" destId="{B685539C-BDB9-40A0-8135-F93056C86D1A}" srcOrd="1" destOrd="0" presId="urn:microsoft.com/office/officeart/2005/8/layout/hierarchy3"/>
    <dgm:cxn modelId="{88637C61-37AC-42CD-8EB9-F003C7A044C4}" type="presParOf" srcId="{D4B99D80-2108-4D1E-9A5A-B0B1440601E7}" destId="{E7854F02-8569-4DC2-8A2E-11D373F2F859}" srcOrd="2" destOrd="0" presId="urn:microsoft.com/office/officeart/2005/8/layout/hierarchy3"/>
    <dgm:cxn modelId="{4D2DF69D-008F-4991-81D3-0BF62242001D}" type="presParOf" srcId="{D4B99D80-2108-4D1E-9A5A-B0B1440601E7}" destId="{832799FB-F999-4233-9147-819FB9AF629C}" srcOrd="3" destOrd="0" presId="urn:microsoft.com/office/officeart/2005/8/layout/hierarchy3"/>
    <dgm:cxn modelId="{1976A445-5417-453A-A9FD-DBF6D9E70517}" type="presParOf" srcId="{D4B99D80-2108-4D1E-9A5A-B0B1440601E7}" destId="{E67D94D0-014E-4AA1-9384-EF2DB293BDE4}" srcOrd="4" destOrd="0" presId="urn:microsoft.com/office/officeart/2005/8/layout/hierarchy3"/>
    <dgm:cxn modelId="{E9A6B29E-3192-4ED6-923E-83AFD96B9DAB}" type="presParOf" srcId="{D4B99D80-2108-4D1E-9A5A-B0B1440601E7}" destId="{08056A7D-C347-44BB-8775-B16BDB41C4AE}" srcOrd="5" destOrd="0" presId="urn:microsoft.com/office/officeart/2005/8/layout/hierarchy3"/>
    <dgm:cxn modelId="{429DF05D-0FE4-49C6-95D9-E85A72A60C1F}" type="presParOf" srcId="{D4B99D80-2108-4D1E-9A5A-B0B1440601E7}" destId="{90A4A3CB-9E46-49A4-8985-ADA6DE4C3246}" srcOrd="6" destOrd="0" presId="urn:microsoft.com/office/officeart/2005/8/layout/hierarchy3"/>
    <dgm:cxn modelId="{AE1D0033-8E9E-423C-897F-5F71F4631FC8}" type="presParOf" srcId="{D4B99D80-2108-4D1E-9A5A-B0B1440601E7}" destId="{77D95176-E6D6-4951-935E-2E93A3CDAFD7}" srcOrd="7" destOrd="0" presId="urn:microsoft.com/office/officeart/2005/8/layout/hierarchy3"/>
    <dgm:cxn modelId="{4023B2F8-359D-4DED-AE1C-E96D2F754D49}" type="presParOf" srcId="{E559C02D-3585-4FE6-B034-BA7CA6CCD889}" destId="{E396E61D-AE89-4F52-AA05-400443CFF8DD}" srcOrd="2" destOrd="0" presId="urn:microsoft.com/office/officeart/2005/8/layout/hierarchy3"/>
    <dgm:cxn modelId="{A598C042-BB36-4BF1-87C4-8617B81FA3A9}" type="presParOf" srcId="{E396E61D-AE89-4F52-AA05-400443CFF8DD}" destId="{03879361-449D-4CBB-BD62-0D438E07CDB0}" srcOrd="0" destOrd="0" presId="urn:microsoft.com/office/officeart/2005/8/layout/hierarchy3"/>
    <dgm:cxn modelId="{0BEED538-705A-4204-B7DA-9846D0154E06}" type="presParOf" srcId="{03879361-449D-4CBB-BD62-0D438E07CDB0}" destId="{DDFCA5B9-1076-468F-89AC-FEA77E3B7628}" srcOrd="0" destOrd="0" presId="urn:microsoft.com/office/officeart/2005/8/layout/hierarchy3"/>
    <dgm:cxn modelId="{7E12A142-DF7E-48A4-A3CB-B93D2546B3F7}" type="presParOf" srcId="{03879361-449D-4CBB-BD62-0D438E07CDB0}" destId="{A845D276-71DD-4781-AD96-E0C79156BAED}" srcOrd="1" destOrd="0" presId="urn:microsoft.com/office/officeart/2005/8/layout/hierarchy3"/>
    <dgm:cxn modelId="{C02EC4EC-2153-4AFC-AB5A-9121518795DA}" type="presParOf" srcId="{E396E61D-AE89-4F52-AA05-400443CFF8DD}" destId="{7FB19CA7-1859-4937-9B4D-4ED919112F7A}" srcOrd="1" destOrd="0" presId="urn:microsoft.com/office/officeart/2005/8/layout/hierarchy3"/>
    <dgm:cxn modelId="{074A5955-9D69-4416-A289-7316A2E7410E}" type="presParOf" srcId="{7FB19CA7-1859-4937-9B4D-4ED919112F7A}" destId="{1BAFE27B-249E-4327-97B5-4D3685416B36}" srcOrd="0" destOrd="0" presId="urn:microsoft.com/office/officeart/2005/8/layout/hierarchy3"/>
    <dgm:cxn modelId="{9F1C1DC2-FFA5-42DF-B8CE-7CEA6BE36CFB}" type="presParOf" srcId="{7FB19CA7-1859-4937-9B4D-4ED919112F7A}" destId="{492EE893-2E4B-4CF0-85C8-525B20A29D5D}" srcOrd="1" destOrd="0" presId="urn:microsoft.com/office/officeart/2005/8/layout/hierarchy3"/>
    <dgm:cxn modelId="{FC598320-6536-4323-980E-A377487F3767}" type="presParOf" srcId="{7FB19CA7-1859-4937-9B4D-4ED919112F7A}" destId="{018442FA-8886-4576-982D-404575A08F23}" srcOrd="2" destOrd="0" presId="urn:microsoft.com/office/officeart/2005/8/layout/hierarchy3"/>
    <dgm:cxn modelId="{6BE22361-0308-4A8D-9E58-BFCECB176516}" type="presParOf" srcId="{7FB19CA7-1859-4937-9B4D-4ED919112F7A}" destId="{60CCAB03-2E2A-4F8F-90D5-5821B5B4F73B}" srcOrd="3" destOrd="0" presId="urn:microsoft.com/office/officeart/2005/8/layout/hierarchy3"/>
    <dgm:cxn modelId="{B80BBE38-E81D-44A3-B2A6-523C19519E6D}" type="presParOf" srcId="{E559C02D-3585-4FE6-B034-BA7CA6CCD889}" destId="{A1663363-823E-45A1-AB58-8938FF8C44D5}" srcOrd="3" destOrd="0" presId="urn:microsoft.com/office/officeart/2005/8/layout/hierarchy3"/>
    <dgm:cxn modelId="{172BBD52-D551-4F64-9DFC-5FE93FF4DAE9}" type="presParOf" srcId="{A1663363-823E-45A1-AB58-8938FF8C44D5}" destId="{3A6D4D78-750D-427B-981B-527FAC2F0509}" srcOrd="0" destOrd="0" presId="urn:microsoft.com/office/officeart/2005/8/layout/hierarchy3"/>
    <dgm:cxn modelId="{6C3F9F45-0105-4529-93C2-64CDE51E0EF5}" type="presParOf" srcId="{3A6D4D78-750D-427B-981B-527FAC2F0509}" destId="{438AE9B0-A5CB-493F-B33C-E400FA9D9B7A}" srcOrd="0" destOrd="0" presId="urn:microsoft.com/office/officeart/2005/8/layout/hierarchy3"/>
    <dgm:cxn modelId="{049E3F99-7347-445C-89C7-6831EBD788D7}" type="presParOf" srcId="{3A6D4D78-750D-427B-981B-527FAC2F0509}" destId="{03B80E78-4696-45BC-BDC5-6D9CE8CCD740}" srcOrd="1" destOrd="0" presId="urn:microsoft.com/office/officeart/2005/8/layout/hierarchy3"/>
    <dgm:cxn modelId="{E3EF5507-8BCB-4CB5-A58E-0C523D2F2063}" type="presParOf" srcId="{A1663363-823E-45A1-AB58-8938FF8C44D5}" destId="{E46FAD30-A7DB-427D-A512-28EF68B0CA0B}" srcOrd="1" destOrd="0" presId="urn:microsoft.com/office/officeart/2005/8/layout/hierarchy3"/>
    <dgm:cxn modelId="{54512610-1EBC-48A9-AA67-E9EBD01D0A07}" type="presParOf" srcId="{E46FAD30-A7DB-427D-A512-28EF68B0CA0B}" destId="{40C60EED-6705-47F6-B4DE-8C2874225117}" srcOrd="0" destOrd="0" presId="urn:microsoft.com/office/officeart/2005/8/layout/hierarchy3"/>
    <dgm:cxn modelId="{2BE0E85C-3FBD-4EF8-AA23-EDB06FECE54E}" type="presParOf" srcId="{E46FAD30-A7DB-427D-A512-28EF68B0CA0B}" destId="{7A1D4840-00FE-4F88-BD8E-A1A72580ECE3}" srcOrd="1" destOrd="0" presId="urn:microsoft.com/office/officeart/2005/8/layout/hierarchy3"/>
    <dgm:cxn modelId="{0B6FEFE3-6BB5-4BAE-8F3E-FF14CB66B06B}" type="presParOf" srcId="{E46FAD30-A7DB-427D-A512-28EF68B0CA0B}" destId="{0211128A-E640-445F-9F5E-C18A14770A5E}" srcOrd="2" destOrd="0" presId="urn:microsoft.com/office/officeart/2005/8/layout/hierarchy3"/>
    <dgm:cxn modelId="{3D7F1F30-9255-4028-B7F0-A8C203A605DD}" type="presParOf" srcId="{E46FAD30-A7DB-427D-A512-28EF68B0CA0B}" destId="{97EAEB72-E67D-470E-BFD0-5BE3DBB52791}" srcOrd="3" destOrd="0" presId="urn:microsoft.com/office/officeart/2005/8/layout/hierarchy3"/>
    <dgm:cxn modelId="{D99ED8E0-0B8C-43A7-B0D9-1E8941685E26}" type="presParOf" srcId="{E46FAD30-A7DB-427D-A512-28EF68B0CA0B}" destId="{024D13B1-730C-46E6-ADEF-39A265C16D23}" srcOrd="4" destOrd="0" presId="urn:microsoft.com/office/officeart/2005/8/layout/hierarchy3"/>
    <dgm:cxn modelId="{E1496608-4435-4B7A-A3C3-FDA8345B51DF}" type="presParOf" srcId="{E46FAD30-A7DB-427D-A512-28EF68B0CA0B}" destId="{0D7CE18F-41E1-4BFD-B42E-ECCC416AF6EC}" srcOrd="5" destOrd="0" presId="urn:microsoft.com/office/officeart/2005/8/layout/hierarchy3"/>
    <dgm:cxn modelId="{71B66E8E-73E5-4995-9DBB-967FD67683B2}" type="presParOf" srcId="{E46FAD30-A7DB-427D-A512-28EF68B0CA0B}" destId="{41A1B870-9DBA-4940-A657-549309B9AB22}" srcOrd="6" destOrd="0" presId="urn:microsoft.com/office/officeart/2005/8/layout/hierarchy3"/>
    <dgm:cxn modelId="{0DD7E259-06CD-4838-92EE-0BE7F0817469}" type="presParOf" srcId="{E46FAD30-A7DB-427D-A512-28EF68B0CA0B}" destId="{F1A8A271-0802-4860-8104-9D8FD1878118}"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B4E13B-25AA-4A65-8A42-597273E2C1B6}"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4B778458-9900-4D9C-A431-1D6348032E00}">
      <dgm:prSet/>
      <dgm:spPr/>
      <dgm:t>
        <a:bodyPr/>
        <a:lstStyle/>
        <a:p>
          <a:pPr rtl="0"/>
          <a:r>
            <a:rPr lang="en-US" dirty="0" smtClean="0">
              <a:solidFill>
                <a:schemeClr val="tx1"/>
              </a:solidFill>
            </a:rPr>
            <a:t>Abuse and Diversion</a:t>
          </a:r>
        </a:p>
      </dgm:t>
    </dgm:pt>
    <dgm:pt modelId="{59D4D5CF-A0B5-4F7D-B8F9-AE3F91078B1F}" type="parTrans" cxnId="{BFE2136F-CD45-47AC-A9DA-C228F82F62C8}">
      <dgm:prSet/>
      <dgm:spPr/>
      <dgm:t>
        <a:bodyPr/>
        <a:lstStyle/>
        <a:p>
          <a:endParaRPr lang="en-US"/>
        </a:p>
      </dgm:t>
    </dgm:pt>
    <dgm:pt modelId="{A19C9893-6030-46E1-BBCA-EAB6E6C1EC60}" type="sibTrans" cxnId="{BFE2136F-CD45-47AC-A9DA-C228F82F62C8}">
      <dgm:prSet/>
      <dgm:spPr/>
      <dgm:t>
        <a:bodyPr/>
        <a:lstStyle/>
        <a:p>
          <a:endParaRPr lang="en-US"/>
        </a:p>
      </dgm:t>
    </dgm:pt>
    <dgm:pt modelId="{6CF37124-3CBF-493A-990E-ACA7E4AF4E8C}">
      <dgm:prSet/>
      <dgm:spPr/>
      <dgm:t>
        <a:bodyPr/>
        <a:lstStyle/>
        <a:p>
          <a:pPr rtl="0"/>
          <a:r>
            <a:rPr lang="en-US" dirty="0" smtClean="0">
              <a:solidFill>
                <a:schemeClr val="tx1"/>
              </a:solidFill>
            </a:rPr>
            <a:t>Medical Risks</a:t>
          </a:r>
          <a:endParaRPr lang="en-US" dirty="0">
            <a:solidFill>
              <a:schemeClr val="tx1"/>
            </a:solidFill>
          </a:endParaRPr>
        </a:p>
      </dgm:t>
    </dgm:pt>
    <dgm:pt modelId="{CF38077E-125E-46A7-AA9E-49A5A5B399A3}" type="parTrans" cxnId="{2485D1E4-D6AC-4125-B9F6-3AE391F508D7}">
      <dgm:prSet/>
      <dgm:spPr/>
      <dgm:t>
        <a:bodyPr/>
        <a:lstStyle/>
        <a:p>
          <a:endParaRPr lang="en-US"/>
        </a:p>
      </dgm:t>
    </dgm:pt>
    <dgm:pt modelId="{F9FA0B1B-751C-4268-84B9-F93003E81B9E}" type="sibTrans" cxnId="{2485D1E4-D6AC-4125-B9F6-3AE391F508D7}">
      <dgm:prSet/>
      <dgm:spPr/>
      <dgm:t>
        <a:bodyPr/>
        <a:lstStyle/>
        <a:p>
          <a:endParaRPr lang="en-US"/>
        </a:p>
      </dgm:t>
    </dgm:pt>
    <dgm:pt modelId="{B63A7EC3-F274-41EA-B501-7DB8179BD680}">
      <dgm:prSet/>
      <dgm:spPr/>
      <dgm:t>
        <a:bodyPr/>
        <a:lstStyle/>
        <a:p>
          <a:pPr rtl="0"/>
          <a:r>
            <a:rPr lang="en-US" dirty="0" smtClean="0"/>
            <a:t>Endocrine </a:t>
          </a:r>
          <a:endParaRPr lang="en-US" dirty="0"/>
        </a:p>
      </dgm:t>
    </dgm:pt>
    <dgm:pt modelId="{3CDE8F26-3B81-400D-82BC-D0B335A4E496}" type="parTrans" cxnId="{0CA78C3C-990F-4B4C-A7EB-68FAC7B7F6D1}">
      <dgm:prSet/>
      <dgm:spPr/>
      <dgm:t>
        <a:bodyPr/>
        <a:lstStyle/>
        <a:p>
          <a:endParaRPr lang="en-US"/>
        </a:p>
      </dgm:t>
    </dgm:pt>
    <dgm:pt modelId="{15A001F4-097D-4711-9F9D-C3BD3B9EFE6D}" type="sibTrans" cxnId="{0CA78C3C-990F-4B4C-A7EB-68FAC7B7F6D1}">
      <dgm:prSet/>
      <dgm:spPr/>
      <dgm:t>
        <a:bodyPr/>
        <a:lstStyle/>
        <a:p>
          <a:endParaRPr lang="en-US"/>
        </a:p>
      </dgm:t>
    </dgm:pt>
    <dgm:pt modelId="{17586311-B06F-437C-9A95-BC32381301A3}">
      <dgm:prSet/>
      <dgm:spPr>
        <a:solidFill>
          <a:srgbClr val="92D050">
            <a:alpha val="90000"/>
          </a:srgbClr>
        </a:solidFill>
      </dgm:spPr>
      <dgm:t>
        <a:bodyPr/>
        <a:lstStyle/>
        <a:p>
          <a:pPr rtl="0"/>
          <a:r>
            <a:rPr lang="en-US" smtClean="0"/>
            <a:t>sleep apnea</a:t>
          </a:r>
          <a:endParaRPr lang="en-US"/>
        </a:p>
      </dgm:t>
    </dgm:pt>
    <dgm:pt modelId="{28636E14-1CF2-4EC2-A5DF-644D532540C8}" type="parTrans" cxnId="{98CA5CBA-1872-42DC-96C4-E8442BC98AB2}">
      <dgm:prSet/>
      <dgm:spPr/>
      <dgm:t>
        <a:bodyPr/>
        <a:lstStyle/>
        <a:p>
          <a:endParaRPr lang="en-US"/>
        </a:p>
      </dgm:t>
    </dgm:pt>
    <dgm:pt modelId="{D30301B4-F94C-4A5B-B363-56BBD5043171}" type="sibTrans" cxnId="{98CA5CBA-1872-42DC-96C4-E8442BC98AB2}">
      <dgm:prSet/>
      <dgm:spPr/>
      <dgm:t>
        <a:bodyPr/>
        <a:lstStyle/>
        <a:p>
          <a:endParaRPr lang="en-US"/>
        </a:p>
      </dgm:t>
    </dgm:pt>
    <dgm:pt modelId="{3E0CA253-97FF-4271-9CCF-2D4A168E1D03}">
      <dgm:prSet/>
      <dgm:spPr/>
      <dgm:t>
        <a:bodyPr/>
        <a:lstStyle/>
        <a:p>
          <a:pPr rtl="0"/>
          <a:r>
            <a:rPr lang="en-US" dirty="0" smtClean="0"/>
            <a:t>EKG changes</a:t>
          </a:r>
          <a:endParaRPr lang="en-US" dirty="0"/>
        </a:p>
      </dgm:t>
    </dgm:pt>
    <dgm:pt modelId="{BBA1DB78-B177-419F-BBF4-ABBAF20F600E}" type="parTrans" cxnId="{3BAF8F66-5B5E-4D3B-84E0-3E753BE40DAD}">
      <dgm:prSet/>
      <dgm:spPr/>
      <dgm:t>
        <a:bodyPr/>
        <a:lstStyle/>
        <a:p>
          <a:endParaRPr lang="en-US"/>
        </a:p>
      </dgm:t>
    </dgm:pt>
    <dgm:pt modelId="{69076747-31B3-4091-BE41-4B839B2DC30F}" type="sibTrans" cxnId="{3BAF8F66-5B5E-4D3B-84E0-3E753BE40DAD}">
      <dgm:prSet/>
      <dgm:spPr/>
      <dgm:t>
        <a:bodyPr/>
        <a:lstStyle/>
        <a:p>
          <a:endParaRPr lang="en-US"/>
        </a:p>
      </dgm:t>
    </dgm:pt>
    <dgm:pt modelId="{916AE131-E8B8-4E2F-9488-E307B21C7340}">
      <dgm:prSet/>
      <dgm:spPr/>
      <dgm:t>
        <a:bodyPr/>
        <a:lstStyle/>
        <a:p>
          <a:pPr rtl="0"/>
          <a:r>
            <a:rPr lang="en-US" dirty="0" smtClean="0">
              <a:solidFill>
                <a:schemeClr val="tx1"/>
              </a:solidFill>
            </a:rPr>
            <a:t>Psychological Risks</a:t>
          </a:r>
          <a:endParaRPr lang="en-US" dirty="0">
            <a:solidFill>
              <a:schemeClr val="tx1"/>
            </a:solidFill>
          </a:endParaRPr>
        </a:p>
      </dgm:t>
    </dgm:pt>
    <dgm:pt modelId="{CB19933A-35F8-4A73-9BB9-EC04812624E0}" type="parTrans" cxnId="{E031F68D-5EF5-4A19-92EC-EDF21E00F13C}">
      <dgm:prSet/>
      <dgm:spPr/>
      <dgm:t>
        <a:bodyPr/>
        <a:lstStyle/>
        <a:p>
          <a:endParaRPr lang="en-US"/>
        </a:p>
      </dgm:t>
    </dgm:pt>
    <dgm:pt modelId="{0BDD6595-92A0-4DCB-92B8-FED0A341274B}" type="sibTrans" cxnId="{E031F68D-5EF5-4A19-92EC-EDF21E00F13C}">
      <dgm:prSet/>
      <dgm:spPr/>
      <dgm:t>
        <a:bodyPr/>
        <a:lstStyle/>
        <a:p>
          <a:endParaRPr lang="en-US"/>
        </a:p>
      </dgm:t>
    </dgm:pt>
    <dgm:pt modelId="{4821784D-99F0-4E62-AF98-6CF7F7D6499F}">
      <dgm:prSet/>
      <dgm:spPr>
        <a:solidFill>
          <a:srgbClr val="92D050">
            <a:alpha val="90000"/>
          </a:srgbClr>
        </a:solidFill>
      </dgm:spPr>
      <dgm:t>
        <a:bodyPr/>
        <a:lstStyle/>
        <a:p>
          <a:pPr rtl="0"/>
          <a:r>
            <a:rPr lang="en-US" smtClean="0"/>
            <a:t>Depression</a:t>
          </a:r>
          <a:endParaRPr lang="en-US"/>
        </a:p>
      </dgm:t>
    </dgm:pt>
    <dgm:pt modelId="{7F12A26C-F58D-4C76-AC31-3757A8C4BF89}" type="parTrans" cxnId="{04589443-CDC6-409A-8DAA-12BF659087F4}">
      <dgm:prSet/>
      <dgm:spPr/>
      <dgm:t>
        <a:bodyPr/>
        <a:lstStyle/>
        <a:p>
          <a:endParaRPr lang="en-US"/>
        </a:p>
      </dgm:t>
    </dgm:pt>
    <dgm:pt modelId="{AFF1A59A-7AB2-49AA-8EDE-4D62967E0E02}" type="sibTrans" cxnId="{04589443-CDC6-409A-8DAA-12BF659087F4}">
      <dgm:prSet/>
      <dgm:spPr/>
      <dgm:t>
        <a:bodyPr/>
        <a:lstStyle/>
        <a:p>
          <a:endParaRPr lang="en-US"/>
        </a:p>
      </dgm:t>
    </dgm:pt>
    <dgm:pt modelId="{888F9E79-DB87-42E3-B907-53E6275FCECE}">
      <dgm:prSet/>
      <dgm:spPr/>
      <dgm:t>
        <a:bodyPr/>
        <a:lstStyle/>
        <a:p>
          <a:pPr rtl="0"/>
          <a:r>
            <a:rPr lang="en-US" dirty="0" smtClean="0"/>
            <a:t>Relationship Issues</a:t>
          </a:r>
          <a:endParaRPr lang="en-US" dirty="0"/>
        </a:p>
      </dgm:t>
    </dgm:pt>
    <dgm:pt modelId="{F62CE1C0-76F1-4F3A-87C8-18B7234477B6}" type="parTrans" cxnId="{40610FC3-A434-4A51-8120-4668AEE6179A}">
      <dgm:prSet/>
      <dgm:spPr/>
      <dgm:t>
        <a:bodyPr/>
        <a:lstStyle/>
        <a:p>
          <a:endParaRPr lang="en-US"/>
        </a:p>
      </dgm:t>
    </dgm:pt>
    <dgm:pt modelId="{7B108DEF-48B2-4780-B196-66275A43DCE3}" type="sibTrans" cxnId="{40610FC3-A434-4A51-8120-4668AEE6179A}">
      <dgm:prSet/>
      <dgm:spPr/>
      <dgm:t>
        <a:bodyPr/>
        <a:lstStyle/>
        <a:p>
          <a:endParaRPr lang="en-US"/>
        </a:p>
      </dgm:t>
    </dgm:pt>
    <dgm:pt modelId="{B5CC551C-00EA-4DDF-AE1A-66A7C7515AD3}">
      <dgm:prSet/>
      <dgm:spPr/>
      <dgm:t>
        <a:bodyPr/>
        <a:lstStyle/>
        <a:p>
          <a:pPr rtl="0"/>
          <a:r>
            <a:rPr lang="en-US" dirty="0" smtClean="0">
              <a:solidFill>
                <a:schemeClr val="tx1"/>
              </a:solidFill>
            </a:rPr>
            <a:t>Functional Issues</a:t>
          </a:r>
          <a:endParaRPr lang="en-US" dirty="0">
            <a:solidFill>
              <a:schemeClr val="tx1"/>
            </a:solidFill>
          </a:endParaRPr>
        </a:p>
      </dgm:t>
    </dgm:pt>
    <dgm:pt modelId="{70CDB24B-8D97-4461-841E-B71D145AD80D}" type="parTrans" cxnId="{3966B5AE-53C1-4E65-9B34-B05DE70DB48B}">
      <dgm:prSet/>
      <dgm:spPr/>
      <dgm:t>
        <a:bodyPr/>
        <a:lstStyle/>
        <a:p>
          <a:endParaRPr lang="en-US"/>
        </a:p>
      </dgm:t>
    </dgm:pt>
    <dgm:pt modelId="{E312A1AA-2777-4044-9E95-5296FB4DC4E5}" type="sibTrans" cxnId="{3966B5AE-53C1-4E65-9B34-B05DE70DB48B}">
      <dgm:prSet/>
      <dgm:spPr/>
      <dgm:t>
        <a:bodyPr/>
        <a:lstStyle/>
        <a:p>
          <a:endParaRPr lang="en-US"/>
        </a:p>
      </dgm:t>
    </dgm:pt>
    <dgm:pt modelId="{B82D61B4-CAC3-415F-94B6-E8B1F6E0D541}">
      <dgm:prSet/>
      <dgm:spPr>
        <a:solidFill>
          <a:srgbClr val="92D050">
            <a:alpha val="90000"/>
          </a:srgbClr>
        </a:solidFill>
      </dgm:spPr>
      <dgm:t>
        <a:bodyPr/>
        <a:lstStyle/>
        <a:p>
          <a:pPr rtl="0"/>
          <a:r>
            <a:rPr lang="en-US" smtClean="0"/>
            <a:t>Disability</a:t>
          </a:r>
          <a:endParaRPr lang="en-US"/>
        </a:p>
      </dgm:t>
    </dgm:pt>
    <dgm:pt modelId="{BCC380DA-5887-4329-ACB8-97373F111B80}" type="parTrans" cxnId="{D965C153-F5FB-4C68-8855-A720629A77DA}">
      <dgm:prSet/>
      <dgm:spPr/>
      <dgm:t>
        <a:bodyPr/>
        <a:lstStyle/>
        <a:p>
          <a:endParaRPr lang="en-US"/>
        </a:p>
      </dgm:t>
    </dgm:pt>
    <dgm:pt modelId="{268991B7-DD51-4269-8624-27A43B281CFE}" type="sibTrans" cxnId="{D965C153-F5FB-4C68-8855-A720629A77DA}">
      <dgm:prSet/>
      <dgm:spPr/>
      <dgm:t>
        <a:bodyPr/>
        <a:lstStyle/>
        <a:p>
          <a:endParaRPr lang="en-US"/>
        </a:p>
      </dgm:t>
    </dgm:pt>
    <dgm:pt modelId="{717721B8-672C-4317-BFA2-A44C9A131956}">
      <dgm:prSet/>
      <dgm:spPr>
        <a:solidFill>
          <a:srgbClr val="FFFF00">
            <a:alpha val="90000"/>
          </a:srgbClr>
        </a:solidFill>
      </dgm:spPr>
      <dgm:t>
        <a:bodyPr/>
        <a:lstStyle/>
        <a:p>
          <a:pPr rtl="0"/>
          <a:r>
            <a:rPr lang="en-US" dirty="0" smtClean="0"/>
            <a:t>Inability to manage co-morbidities</a:t>
          </a:r>
          <a:endParaRPr lang="en-US" dirty="0"/>
        </a:p>
      </dgm:t>
    </dgm:pt>
    <dgm:pt modelId="{EBE85828-C02F-480E-9F11-66A227721847}" type="parTrans" cxnId="{F62C229D-E089-4A2A-BE4B-DD189E2E9006}">
      <dgm:prSet/>
      <dgm:spPr/>
      <dgm:t>
        <a:bodyPr/>
        <a:lstStyle/>
        <a:p>
          <a:endParaRPr lang="en-US"/>
        </a:p>
      </dgm:t>
    </dgm:pt>
    <dgm:pt modelId="{684D57EA-B168-486C-96E7-0B7E3DF09BBD}" type="sibTrans" cxnId="{F62C229D-E089-4A2A-BE4B-DD189E2E9006}">
      <dgm:prSet/>
      <dgm:spPr/>
      <dgm:t>
        <a:bodyPr/>
        <a:lstStyle/>
        <a:p>
          <a:endParaRPr lang="en-US"/>
        </a:p>
      </dgm:t>
    </dgm:pt>
    <dgm:pt modelId="{2682B64F-5C70-4E51-8496-AF5E4319AF76}">
      <dgm:prSet/>
      <dgm:spPr/>
      <dgm:t>
        <a:bodyPr/>
        <a:lstStyle/>
        <a:p>
          <a:pPr rtl="0"/>
          <a:r>
            <a:rPr lang="en-US" dirty="0" smtClean="0">
              <a:solidFill>
                <a:schemeClr val="tx1"/>
              </a:solidFill>
            </a:rPr>
            <a:t>Early refills</a:t>
          </a:r>
        </a:p>
      </dgm:t>
    </dgm:pt>
    <dgm:pt modelId="{56F3923C-2A9B-4A70-AC17-3A5A154FB5D1}" type="parTrans" cxnId="{501D3B59-7D3A-444C-8476-A1CC85270933}">
      <dgm:prSet/>
      <dgm:spPr/>
      <dgm:t>
        <a:bodyPr/>
        <a:lstStyle/>
        <a:p>
          <a:endParaRPr lang="en-US"/>
        </a:p>
      </dgm:t>
    </dgm:pt>
    <dgm:pt modelId="{A7BCC442-B647-445B-8992-EB72241623F3}" type="sibTrans" cxnId="{501D3B59-7D3A-444C-8476-A1CC85270933}">
      <dgm:prSet/>
      <dgm:spPr/>
      <dgm:t>
        <a:bodyPr/>
        <a:lstStyle/>
        <a:p>
          <a:endParaRPr lang="en-US"/>
        </a:p>
      </dgm:t>
    </dgm:pt>
    <dgm:pt modelId="{B82ABA9B-9AC0-4A00-A520-1EA3CAED0C0F}">
      <dgm:prSet/>
      <dgm:spPr/>
      <dgm:t>
        <a:bodyPr/>
        <a:lstStyle/>
        <a:p>
          <a:pPr rtl="0"/>
          <a:r>
            <a:rPr lang="en-US" dirty="0" smtClean="0">
              <a:solidFill>
                <a:schemeClr val="tx1"/>
              </a:solidFill>
            </a:rPr>
            <a:t>Lost or stolen medications</a:t>
          </a:r>
        </a:p>
      </dgm:t>
    </dgm:pt>
    <dgm:pt modelId="{368D808C-4B49-448C-AF6C-FD8A91931964}" type="parTrans" cxnId="{B393A893-C354-46DF-8FB3-2F2D6FF3C846}">
      <dgm:prSet/>
      <dgm:spPr/>
      <dgm:t>
        <a:bodyPr/>
        <a:lstStyle/>
        <a:p>
          <a:endParaRPr lang="en-US"/>
        </a:p>
      </dgm:t>
    </dgm:pt>
    <dgm:pt modelId="{6D757BA1-FC50-4C54-9E4D-7754964EB533}" type="sibTrans" cxnId="{B393A893-C354-46DF-8FB3-2F2D6FF3C846}">
      <dgm:prSet/>
      <dgm:spPr/>
      <dgm:t>
        <a:bodyPr/>
        <a:lstStyle/>
        <a:p>
          <a:endParaRPr lang="en-US"/>
        </a:p>
      </dgm:t>
    </dgm:pt>
    <dgm:pt modelId="{C8582DE9-2EB3-490A-ACE2-5D13E8A93CE9}">
      <dgm:prSet/>
      <dgm:spPr/>
      <dgm:t>
        <a:bodyPr/>
        <a:lstStyle/>
        <a:p>
          <a:pPr rtl="0"/>
          <a:r>
            <a:rPr lang="en-US" dirty="0" smtClean="0">
              <a:solidFill>
                <a:schemeClr val="tx1"/>
              </a:solidFill>
            </a:rPr>
            <a:t>Escalating dose requests</a:t>
          </a:r>
        </a:p>
      </dgm:t>
    </dgm:pt>
    <dgm:pt modelId="{3115D2E5-D52B-4DB2-90BD-F3F9F85D3EBE}" type="parTrans" cxnId="{66A21147-4701-4193-8C0D-ED1B076C37F4}">
      <dgm:prSet/>
      <dgm:spPr/>
      <dgm:t>
        <a:bodyPr/>
        <a:lstStyle/>
        <a:p>
          <a:endParaRPr lang="en-US"/>
        </a:p>
      </dgm:t>
    </dgm:pt>
    <dgm:pt modelId="{0943A488-DDAE-4CE6-B65B-95CDDB7D15A4}" type="sibTrans" cxnId="{66A21147-4701-4193-8C0D-ED1B076C37F4}">
      <dgm:prSet/>
      <dgm:spPr/>
      <dgm:t>
        <a:bodyPr/>
        <a:lstStyle/>
        <a:p>
          <a:endParaRPr lang="en-US"/>
        </a:p>
      </dgm:t>
    </dgm:pt>
    <dgm:pt modelId="{046E9C1F-C35F-411C-8CCA-F651D44BA012}">
      <dgm:prSet/>
      <dgm:spPr/>
      <dgm:t>
        <a:bodyPr/>
        <a:lstStyle/>
        <a:p>
          <a:pPr rtl="0"/>
          <a:r>
            <a:rPr lang="en-US" dirty="0" smtClean="0">
              <a:solidFill>
                <a:schemeClr val="tx1"/>
              </a:solidFill>
            </a:rPr>
            <a:t>Emergency Room Visits</a:t>
          </a:r>
        </a:p>
      </dgm:t>
    </dgm:pt>
    <dgm:pt modelId="{8A9C979B-6C48-4CEC-80D6-B19A815CFE01}" type="parTrans" cxnId="{C85088EF-385E-4BD4-ACD4-6BF1D0B1F047}">
      <dgm:prSet/>
      <dgm:spPr/>
      <dgm:t>
        <a:bodyPr/>
        <a:lstStyle/>
        <a:p>
          <a:endParaRPr lang="en-US"/>
        </a:p>
      </dgm:t>
    </dgm:pt>
    <dgm:pt modelId="{9AE3AE7D-4C80-469D-A551-9A7696C8E039}" type="sibTrans" cxnId="{C85088EF-385E-4BD4-ACD4-6BF1D0B1F047}">
      <dgm:prSet/>
      <dgm:spPr/>
      <dgm:t>
        <a:bodyPr/>
        <a:lstStyle/>
        <a:p>
          <a:endParaRPr lang="en-US"/>
        </a:p>
      </dgm:t>
    </dgm:pt>
    <dgm:pt modelId="{0C9FE06A-0B50-463D-A41E-31B6238E5A78}">
      <dgm:prSet/>
      <dgm:spPr>
        <a:solidFill>
          <a:srgbClr val="FFFF00">
            <a:alpha val="90000"/>
          </a:srgbClr>
        </a:solidFill>
      </dgm:spPr>
      <dgm:t>
        <a:bodyPr/>
        <a:lstStyle/>
        <a:p>
          <a:pPr rtl="0"/>
          <a:r>
            <a:rPr lang="en-US" dirty="0" smtClean="0"/>
            <a:t>Polypharmacy</a:t>
          </a:r>
          <a:endParaRPr lang="en-US" dirty="0"/>
        </a:p>
      </dgm:t>
    </dgm:pt>
    <dgm:pt modelId="{902C2C8A-1259-45A0-9C60-145A5A4315D3}" type="parTrans" cxnId="{203785D3-BA03-4B39-98C2-9D6FB273796B}">
      <dgm:prSet/>
      <dgm:spPr/>
      <dgm:t>
        <a:bodyPr/>
        <a:lstStyle/>
        <a:p>
          <a:endParaRPr lang="en-US"/>
        </a:p>
      </dgm:t>
    </dgm:pt>
    <dgm:pt modelId="{F8B60103-585C-4C19-98D3-225B63002EE1}" type="sibTrans" cxnId="{203785D3-BA03-4B39-98C2-9D6FB273796B}">
      <dgm:prSet/>
      <dgm:spPr/>
      <dgm:t>
        <a:bodyPr/>
        <a:lstStyle/>
        <a:p>
          <a:endParaRPr lang="en-US"/>
        </a:p>
      </dgm:t>
    </dgm:pt>
    <dgm:pt modelId="{CA69C6F6-3E05-4016-A507-F422F2F35E68}">
      <dgm:prSet/>
      <dgm:spPr/>
      <dgm:t>
        <a:bodyPr/>
        <a:lstStyle/>
        <a:p>
          <a:pPr rtl="0"/>
          <a:r>
            <a:rPr lang="en-US" dirty="0" smtClean="0">
              <a:solidFill>
                <a:schemeClr val="tx1"/>
              </a:solidFill>
            </a:rPr>
            <a:t>Hx of substance Abuse</a:t>
          </a:r>
        </a:p>
      </dgm:t>
    </dgm:pt>
    <dgm:pt modelId="{286B6F0A-2602-4108-B602-098A7521BA61}" type="parTrans" cxnId="{7F03CFA9-743A-4BE0-AA59-46945B8D36FC}">
      <dgm:prSet/>
      <dgm:spPr/>
      <dgm:t>
        <a:bodyPr/>
        <a:lstStyle/>
        <a:p>
          <a:endParaRPr lang="en-US"/>
        </a:p>
      </dgm:t>
    </dgm:pt>
    <dgm:pt modelId="{2D9CC64C-4F82-4FE7-B33B-A404F215D794}" type="sibTrans" cxnId="{7F03CFA9-743A-4BE0-AA59-46945B8D36FC}">
      <dgm:prSet/>
      <dgm:spPr/>
      <dgm:t>
        <a:bodyPr/>
        <a:lstStyle/>
        <a:p>
          <a:endParaRPr lang="en-US"/>
        </a:p>
      </dgm:t>
    </dgm:pt>
    <dgm:pt modelId="{D8C26047-8B27-461A-863E-70C1567F35BC}">
      <dgm:prSet/>
      <dgm:spPr/>
      <dgm:t>
        <a:bodyPr/>
        <a:lstStyle/>
        <a:p>
          <a:pPr rtl="0"/>
          <a:r>
            <a:rPr lang="en-US" dirty="0" smtClean="0"/>
            <a:t>Falls</a:t>
          </a:r>
          <a:endParaRPr lang="en-US" dirty="0"/>
        </a:p>
      </dgm:t>
    </dgm:pt>
    <dgm:pt modelId="{CCC406E9-F36A-4CA0-B7AC-5C7CDC5B612D}" type="parTrans" cxnId="{F2AD89E6-28D4-47DA-9EC8-41232F403910}">
      <dgm:prSet/>
      <dgm:spPr/>
      <dgm:t>
        <a:bodyPr/>
        <a:lstStyle/>
        <a:p>
          <a:endParaRPr lang="en-US"/>
        </a:p>
      </dgm:t>
    </dgm:pt>
    <dgm:pt modelId="{89A1FBD1-1CEF-4FAC-9A5B-D1440BD35381}" type="sibTrans" cxnId="{F2AD89E6-28D4-47DA-9EC8-41232F403910}">
      <dgm:prSet/>
      <dgm:spPr/>
      <dgm:t>
        <a:bodyPr/>
        <a:lstStyle/>
        <a:p>
          <a:endParaRPr lang="en-US"/>
        </a:p>
      </dgm:t>
    </dgm:pt>
    <dgm:pt modelId="{7CD70E60-5A1E-41A3-86E7-7130112DF713}">
      <dgm:prSet/>
      <dgm:spPr/>
      <dgm:t>
        <a:bodyPr/>
        <a:lstStyle/>
        <a:p>
          <a:pPr rtl="0"/>
          <a:r>
            <a:rPr lang="en-US" dirty="0" smtClean="0"/>
            <a:t>MVA</a:t>
          </a:r>
          <a:endParaRPr lang="en-US" dirty="0"/>
        </a:p>
      </dgm:t>
    </dgm:pt>
    <dgm:pt modelId="{20D4FC18-5A95-4B6E-A896-04820B2279D9}" type="parTrans" cxnId="{07B52ECC-3899-43B8-B18C-257380A627A7}">
      <dgm:prSet/>
      <dgm:spPr/>
      <dgm:t>
        <a:bodyPr/>
        <a:lstStyle/>
        <a:p>
          <a:endParaRPr lang="en-US"/>
        </a:p>
      </dgm:t>
    </dgm:pt>
    <dgm:pt modelId="{3E1BD7F0-B9CD-4207-BC8F-BF4722630367}" type="sibTrans" cxnId="{07B52ECC-3899-43B8-B18C-257380A627A7}">
      <dgm:prSet/>
      <dgm:spPr/>
      <dgm:t>
        <a:bodyPr/>
        <a:lstStyle/>
        <a:p>
          <a:endParaRPr lang="en-US"/>
        </a:p>
      </dgm:t>
    </dgm:pt>
    <dgm:pt modelId="{E559C02D-3585-4FE6-B034-BA7CA6CCD889}" type="pres">
      <dgm:prSet presAssocID="{E3B4E13B-25AA-4A65-8A42-597273E2C1B6}" presName="diagram" presStyleCnt="0">
        <dgm:presLayoutVars>
          <dgm:chPref val="1"/>
          <dgm:dir/>
          <dgm:animOne val="branch"/>
          <dgm:animLvl val="lvl"/>
          <dgm:resizeHandles/>
        </dgm:presLayoutVars>
      </dgm:prSet>
      <dgm:spPr/>
      <dgm:t>
        <a:bodyPr/>
        <a:lstStyle/>
        <a:p>
          <a:endParaRPr lang="en-US"/>
        </a:p>
      </dgm:t>
    </dgm:pt>
    <dgm:pt modelId="{FF68F681-6568-4A7D-8EB7-85D5B24979D5}" type="pres">
      <dgm:prSet presAssocID="{4B778458-9900-4D9C-A431-1D6348032E00}" presName="root" presStyleCnt="0"/>
      <dgm:spPr/>
    </dgm:pt>
    <dgm:pt modelId="{DA85FB04-DDA3-442B-A2AD-02E809BA9AE9}" type="pres">
      <dgm:prSet presAssocID="{4B778458-9900-4D9C-A431-1D6348032E00}" presName="rootComposite" presStyleCnt="0"/>
      <dgm:spPr/>
    </dgm:pt>
    <dgm:pt modelId="{2B61041A-0423-46C4-8FAE-64BFE934118B}" type="pres">
      <dgm:prSet presAssocID="{4B778458-9900-4D9C-A431-1D6348032E00}" presName="rootText" presStyleLbl="node1" presStyleIdx="0" presStyleCnt="4"/>
      <dgm:spPr/>
      <dgm:t>
        <a:bodyPr/>
        <a:lstStyle/>
        <a:p>
          <a:endParaRPr lang="en-US"/>
        </a:p>
      </dgm:t>
    </dgm:pt>
    <dgm:pt modelId="{3F8B2F35-DE43-4410-B1CB-DBCAB9105505}" type="pres">
      <dgm:prSet presAssocID="{4B778458-9900-4D9C-A431-1D6348032E00}" presName="rootConnector" presStyleLbl="node1" presStyleIdx="0" presStyleCnt="4"/>
      <dgm:spPr/>
      <dgm:t>
        <a:bodyPr/>
        <a:lstStyle/>
        <a:p>
          <a:endParaRPr lang="en-US"/>
        </a:p>
      </dgm:t>
    </dgm:pt>
    <dgm:pt modelId="{603B08C8-2738-4615-B932-11BAFB3766EA}" type="pres">
      <dgm:prSet presAssocID="{4B778458-9900-4D9C-A431-1D6348032E00}" presName="childShape" presStyleCnt="0"/>
      <dgm:spPr/>
    </dgm:pt>
    <dgm:pt modelId="{585F0736-7161-4F8E-AF69-5900CA7EEC0D}" type="pres">
      <dgm:prSet presAssocID="{56F3923C-2A9B-4A70-AC17-3A5A154FB5D1}" presName="Name13" presStyleLbl="parChTrans1D2" presStyleIdx="0" presStyleCnt="15"/>
      <dgm:spPr/>
      <dgm:t>
        <a:bodyPr/>
        <a:lstStyle/>
        <a:p>
          <a:endParaRPr lang="en-US"/>
        </a:p>
      </dgm:t>
    </dgm:pt>
    <dgm:pt modelId="{28693CD0-526F-45DA-82E7-F589E43DC7EF}" type="pres">
      <dgm:prSet presAssocID="{2682B64F-5C70-4E51-8496-AF5E4319AF76}" presName="childText" presStyleLbl="bgAcc1" presStyleIdx="0" presStyleCnt="15">
        <dgm:presLayoutVars>
          <dgm:bulletEnabled val="1"/>
        </dgm:presLayoutVars>
      </dgm:prSet>
      <dgm:spPr/>
      <dgm:t>
        <a:bodyPr/>
        <a:lstStyle/>
        <a:p>
          <a:endParaRPr lang="en-US"/>
        </a:p>
      </dgm:t>
    </dgm:pt>
    <dgm:pt modelId="{98A7D354-3849-4A14-AC6D-EA35C5601F08}" type="pres">
      <dgm:prSet presAssocID="{368D808C-4B49-448C-AF6C-FD8A91931964}" presName="Name13" presStyleLbl="parChTrans1D2" presStyleIdx="1" presStyleCnt="15"/>
      <dgm:spPr/>
      <dgm:t>
        <a:bodyPr/>
        <a:lstStyle/>
        <a:p>
          <a:endParaRPr lang="en-US"/>
        </a:p>
      </dgm:t>
    </dgm:pt>
    <dgm:pt modelId="{D4F40396-12F8-4697-8968-2DA6D17266A4}" type="pres">
      <dgm:prSet presAssocID="{B82ABA9B-9AC0-4A00-A520-1EA3CAED0C0F}" presName="childText" presStyleLbl="bgAcc1" presStyleIdx="1" presStyleCnt="15">
        <dgm:presLayoutVars>
          <dgm:bulletEnabled val="1"/>
        </dgm:presLayoutVars>
      </dgm:prSet>
      <dgm:spPr/>
      <dgm:t>
        <a:bodyPr/>
        <a:lstStyle/>
        <a:p>
          <a:endParaRPr lang="en-US"/>
        </a:p>
      </dgm:t>
    </dgm:pt>
    <dgm:pt modelId="{A6C720A5-EAF1-4FD0-AD1E-5B0B7D3B25D3}" type="pres">
      <dgm:prSet presAssocID="{3115D2E5-D52B-4DB2-90BD-F3F9F85D3EBE}" presName="Name13" presStyleLbl="parChTrans1D2" presStyleIdx="2" presStyleCnt="15"/>
      <dgm:spPr/>
      <dgm:t>
        <a:bodyPr/>
        <a:lstStyle/>
        <a:p>
          <a:endParaRPr lang="en-US"/>
        </a:p>
      </dgm:t>
    </dgm:pt>
    <dgm:pt modelId="{6B2CA289-1190-465F-8FFD-4D2EEDBBAC3E}" type="pres">
      <dgm:prSet presAssocID="{C8582DE9-2EB3-490A-ACE2-5D13E8A93CE9}" presName="childText" presStyleLbl="bgAcc1" presStyleIdx="2" presStyleCnt="15">
        <dgm:presLayoutVars>
          <dgm:bulletEnabled val="1"/>
        </dgm:presLayoutVars>
      </dgm:prSet>
      <dgm:spPr/>
      <dgm:t>
        <a:bodyPr/>
        <a:lstStyle/>
        <a:p>
          <a:endParaRPr lang="en-US"/>
        </a:p>
      </dgm:t>
    </dgm:pt>
    <dgm:pt modelId="{4A27486B-6220-4E6E-A725-943882144D6D}" type="pres">
      <dgm:prSet presAssocID="{8A9C979B-6C48-4CEC-80D6-B19A815CFE01}" presName="Name13" presStyleLbl="parChTrans1D2" presStyleIdx="3" presStyleCnt="15"/>
      <dgm:spPr/>
      <dgm:t>
        <a:bodyPr/>
        <a:lstStyle/>
        <a:p>
          <a:endParaRPr lang="en-US"/>
        </a:p>
      </dgm:t>
    </dgm:pt>
    <dgm:pt modelId="{07D048C0-31AA-4EDA-8446-5769CC4C4FFA}" type="pres">
      <dgm:prSet presAssocID="{046E9C1F-C35F-411C-8CCA-F651D44BA012}" presName="childText" presStyleLbl="bgAcc1" presStyleIdx="3" presStyleCnt="15">
        <dgm:presLayoutVars>
          <dgm:bulletEnabled val="1"/>
        </dgm:presLayoutVars>
      </dgm:prSet>
      <dgm:spPr/>
      <dgm:t>
        <a:bodyPr/>
        <a:lstStyle/>
        <a:p>
          <a:endParaRPr lang="en-US"/>
        </a:p>
      </dgm:t>
    </dgm:pt>
    <dgm:pt modelId="{96DFF9AA-30B8-4796-A4F2-843406E0A9CB}" type="pres">
      <dgm:prSet presAssocID="{286B6F0A-2602-4108-B602-098A7521BA61}" presName="Name13" presStyleLbl="parChTrans1D2" presStyleIdx="4" presStyleCnt="15"/>
      <dgm:spPr/>
      <dgm:t>
        <a:bodyPr/>
        <a:lstStyle/>
        <a:p>
          <a:endParaRPr lang="en-US"/>
        </a:p>
      </dgm:t>
    </dgm:pt>
    <dgm:pt modelId="{C8DB7E94-912C-4D61-A962-5876E3B14949}" type="pres">
      <dgm:prSet presAssocID="{CA69C6F6-3E05-4016-A507-F422F2F35E68}" presName="childText" presStyleLbl="bgAcc1" presStyleIdx="4" presStyleCnt="15">
        <dgm:presLayoutVars>
          <dgm:bulletEnabled val="1"/>
        </dgm:presLayoutVars>
      </dgm:prSet>
      <dgm:spPr/>
      <dgm:t>
        <a:bodyPr/>
        <a:lstStyle/>
        <a:p>
          <a:endParaRPr lang="en-US"/>
        </a:p>
      </dgm:t>
    </dgm:pt>
    <dgm:pt modelId="{C31EA8B8-87C5-41C2-B57A-E397536815A4}" type="pres">
      <dgm:prSet presAssocID="{6CF37124-3CBF-493A-990E-ACA7E4AF4E8C}" presName="root" presStyleCnt="0"/>
      <dgm:spPr/>
    </dgm:pt>
    <dgm:pt modelId="{CABC71C7-B0D7-4E7E-8FAB-A2C94118C0D4}" type="pres">
      <dgm:prSet presAssocID="{6CF37124-3CBF-493A-990E-ACA7E4AF4E8C}" presName="rootComposite" presStyleCnt="0"/>
      <dgm:spPr/>
    </dgm:pt>
    <dgm:pt modelId="{F7F61951-C7AB-4475-9947-049CC92320CB}" type="pres">
      <dgm:prSet presAssocID="{6CF37124-3CBF-493A-990E-ACA7E4AF4E8C}" presName="rootText" presStyleLbl="node1" presStyleIdx="1" presStyleCnt="4"/>
      <dgm:spPr/>
      <dgm:t>
        <a:bodyPr/>
        <a:lstStyle/>
        <a:p>
          <a:endParaRPr lang="en-US"/>
        </a:p>
      </dgm:t>
    </dgm:pt>
    <dgm:pt modelId="{18CEDBA7-7692-4219-ADA3-A28CACC80F1B}" type="pres">
      <dgm:prSet presAssocID="{6CF37124-3CBF-493A-990E-ACA7E4AF4E8C}" presName="rootConnector" presStyleLbl="node1" presStyleIdx="1" presStyleCnt="4"/>
      <dgm:spPr/>
      <dgm:t>
        <a:bodyPr/>
        <a:lstStyle/>
        <a:p>
          <a:endParaRPr lang="en-US"/>
        </a:p>
      </dgm:t>
    </dgm:pt>
    <dgm:pt modelId="{D4B99D80-2108-4D1E-9A5A-B0B1440601E7}" type="pres">
      <dgm:prSet presAssocID="{6CF37124-3CBF-493A-990E-ACA7E4AF4E8C}" presName="childShape" presStyleCnt="0"/>
      <dgm:spPr/>
    </dgm:pt>
    <dgm:pt modelId="{F5E8F64F-674B-4D2D-9054-D52879BBB58A}" type="pres">
      <dgm:prSet presAssocID="{3CDE8F26-3B81-400D-82BC-D0B335A4E496}" presName="Name13" presStyleLbl="parChTrans1D2" presStyleIdx="5" presStyleCnt="15"/>
      <dgm:spPr/>
      <dgm:t>
        <a:bodyPr/>
        <a:lstStyle/>
        <a:p>
          <a:endParaRPr lang="en-US"/>
        </a:p>
      </dgm:t>
    </dgm:pt>
    <dgm:pt modelId="{B685539C-BDB9-40A0-8135-F93056C86D1A}" type="pres">
      <dgm:prSet presAssocID="{B63A7EC3-F274-41EA-B501-7DB8179BD680}" presName="childText" presStyleLbl="bgAcc1" presStyleIdx="5" presStyleCnt="15">
        <dgm:presLayoutVars>
          <dgm:bulletEnabled val="1"/>
        </dgm:presLayoutVars>
      </dgm:prSet>
      <dgm:spPr/>
      <dgm:t>
        <a:bodyPr/>
        <a:lstStyle/>
        <a:p>
          <a:endParaRPr lang="en-US"/>
        </a:p>
      </dgm:t>
    </dgm:pt>
    <dgm:pt modelId="{E7854F02-8569-4DC2-8A2E-11D373F2F859}" type="pres">
      <dgm:prSet presAssocID="{28636E14-1CF2-4EC2-A5DF-644D532540C8}" presName="Name13" presStyleLbl="parChTrans1D2" presStyleIdx="6" presStyleCnt="15"/>
      <dgm:spPr/>
      <dgm:t>
        <a:bodyPr/>
        <a:lstStyle/>
        <a:p>
          <a:endParaRPr lang="en-US"/>
        </a:p>
      </dgm:t>
    </dgm:pt>
    <dgm:pt modelId="{832799FB-F999-4233-9147-819FB9AF629C}" type="pres">
      <dgm:prSet presAssocID="{17586311-B06F-437C-9A95-BC32381301A3}" presName="childText" presStyleLbl="bgAcc1" presStyleIdx="6" presStyleCnt="15">
        <dgm:presLayoutVars>
          <dgm:bulletEnabled val="1"/>
        </dgm:presLayoutVars>
      </dgm:prSet>
      <dgm:spPr/>
      <dgm:t>
        <a:bodyPr/>
        <a:lstStyle/>
        <a:p>
          <a:endParaRPr lang="en-US"/>
        </a:p>
      </dgm:t>
    </dgm:pt>
    <dgm:pt modelId="{E67D94D0-014E-4AA1-9384-EF2DB293BDE4}" type="pres">
      <dgm:prSet presAssocID="{BBA1DB78-B177-419F-BBF4-ABBAF20F600E}" presName="Name13" presStyleLbl="parChTrans1D2" presStyleIdx="7" presStyleCnt="15"/>
      <dgm:spPr/>
      <dgm:t>
        <a:bodyPr/>
        <a:lstStyle/>
        <a:p>
          <a:endParaRPr lang="en-US"/>
        </a:p>
      </dgm:t>
    </dgm:pt>
    <dgm:pt modelId="{08056A7D-C347-44BB-8775-B16BDB41C4AE}" type="pres">
      <dgm:prSet presAssocID="{3E0CA253-97FF-4271-9CCF-2D4A168E1D03}" presName="childText" presStyleLbl="bgAcc1" presStyleIdx="7" presStyleCnt="15">
        <dgm:presLayoutVars>
          <dgm:bulletEnabled val="1"/>
        </dgm:presLayoutVars>
      </dgm:prSet>
      <dgm:spPr/>
      <dgm:t>
        <a:bodyPr/>
        <a:lstStyle/>
        <a:p>
          <a:endParaRPr lang="en-US"/>
        </a:p>
      </dgm:t>
    </dgm:pt>
    <dgm:pt modelId="{90A4A3CB-9E46-49A4-8985-ADA6DE4C3246}" type="pres">
      <dgm:prSet presAssocID="{902C2C8A-1259-45A0-9C60-145A5A4315D3}" presName="Name13" presStyleLbl="parChTrans1D2" presStyleIdx="8" presStyleCnt="15"/>
      <dgm:spPr/>
      <dgm:t>
        <a:bodyPr/>
        <a:lstStyle/>
        <a:p>
          <a:endParaRPr lang="en-US"/>
        </a:p>
      </dgm:t>
    </dgm:pt>
    <dgm:pt modelId="{77D95176-E6D6-4951-935E-2E93A3CDAFD7}" type="pres">
      <dgm:prSet presAssocID="{0C9FE06A-0B50-463D-A41E-31B6238E5A78}" presName="childText" presStyleLbl="bgAcc1" presStyleIdx="8" presStyleCnt="15">
        <dgm:presLayoutVars>
          <dgm:bulletEnabled val="1"/>
        </dgm:presLayoutVars>
      </dgm:prSet>
      <dgm:spPr/>
      <dgm:t>
        <a:bodyPr/>
        <a:lstStyle/>
        <a:p>
          <a:endParaRPr lang="en-US"/>
        </a:p>
      </dgm:t>
    </dgm:pt>
    <dgm:pt modelId="{E396E61D-AE89-4F52-AA05-400443CFF8DD}" type="pres">
      <dgm:prSet presAssocID="{916AE131-E8B8-4E2F-9488-E307B21C7340}" presName="root" presStyleCnt="0"/>
      <dgm:spPr/>
    </dgm:pt>
    <dgm:pt modelId="{03879361-449D-4CBB-BD62-0D438E07CDB0}" type="pres">
      <dgm:prSet presAssocID="{916AE131-E8B8-4E2F-9488-E307B21C7340}" presName="rootComposite" presStyleCnt="0"/>
      <dgm:spPr/>
    </dgm:pt>
    <dgm:pt modelId="{DDFCA5B9-1076-468F-89AC-FEA77E3B7628}" type="pres">
      <dgm:prSet presAssocID="{916AE131-E8B8-4E2F-9488-E307B21C7340}" presName="rootText" presStyleLbl="node1" presStyleIdx="2" presStyleCnt="4"/>
      <dgm:spPr/>
      <dgm:t>
        <a:bodyPr/>
        <a:lstStyle/>
        <a:p>
          <a:endParaRPr lang="en-US"/>
        </a:p>
      </dgm:t>
    </dgm:pt>
    <dgm:pt modelId="{A845D276-71DD-4781-AD96-E0C79156BAED}" type="pres">
      <dgm:prSet presAssocID="{916AE131-E8B8-4E2F-9488-E307B21C7340}" presName="rootConnector" presStyleLbl="node1" presStyleIdx="2" presStyleCnt="4"/>
      <dgm:spPr/>
      <dgm:t>
        <a:bodyPr/>
        <a:lstStyle/>
        <a:p>
          <a:endParaRPr lang="en-US"/>
        </a:p>
      </dgm:t>
    </dgm:pt>
    <dgm:pt modelId="{7FB19CA7-1859-4937-9B4D-4ED919112F7A}" type="pres">
      <dgm:prSet presAssocID="{916AE131-E8B8-4E2F-9488-E307B21C7340}" presName="childShape" presStyleCnt="0"/>
      <dgm:spPr/>
    </dgm:pt>
    <dgm:pt modelId="{1BAFE27B-249E-4327-97B5-4D3685416B36}" type="pres">
      <dgm:prSet presAssocID="{7F12A26C-F58D-4C76-AC31-3757A8C4BF89}" presName="Name13" presStyleLbl="parChTrans1D2" presStyleIdx="9" presStyleCnt="15"/>
      <dgm:spPr/>
      <dgm:t>
        <a:bodyPr/>
        <a:lstStyle/>
        <a:p>
          <a:endParaRPr lang="en-US"/>
        </a:p>
      </dgm:t>
    </dgm:pt>
    <dgm:pt modelId="{492EE893-2E4B-4CF0-85C8-525B20A29D5D}" type="pres">
      <dgm:prSet presAssocID="{4821784D-99F0-4E62-AF98-6CF7F7D6499F}" presName="childText" presStyleLbl="bgAcc1" presStyleIdx="9" presStyleCnt="15">
        <dgm:presLayoutVars>
          <dgm:bulletEnabled val="1"/>
        </dgm:presLayoutVars>
      </dgm:prSet>
      <dgm:spPr/>
      <dgm:t>
        <a:bodyPr/>
        <a:lstStyle/>
        <a:p>
          <a:endParaRPr lang="en-US"/>
        </a:p>
      </dgm:t>
    </dgm:pt>
    <dgm:pt modelId="{018442FA-8886-4576-982D-404575A08F23}" type="pres">
      <dgm:prSet presAssocID="{F62CE1C0-76F1-4F3A-87C8-18B7234477B6}" presName="Name13" presStyleLbl="parChTrans1D2" presStyleIdx="10" presStyleCnt="15"/>
      <dgm:spPr/>
      <dgm:t>
        <a:bodyPr/>
        <a:lstStyle/>
        <a:p>
          <a:endParaRPr lang="en-US"/>
        </a:p>
      </dgm:t>
    </dgm:pt>
    <dgm:pt modelId="{60CCAB03-2E2A-4F8F-90D5-5821B5B4F73B}" type="pres">
      <dgm:prSet presAssocID="{888F9E79-DB87-42E3-B907-53E6275FCECE}" presName="childText" presStyleLbl="bgAcc1" presStyleIdx="10" presStyleCnt="15">
        <dgm:presLayoutVars>
          <dgm:bulletEnabled val="1"/>
        </dgm:presLayoutVars>
      </dgm:prSet>
      <dgm:spPr/>
      <dgm:t>
        <a:bodyPr/>
        <a:lstStyle/>
        <a:p>
          <a:endParaRPr lang="en-US"/>
        </a:p>
      </dgm:t>
    </dgm:pt>
    <dgm:pt modelId="{A1663363-823E-45A1-AB58-8938FF8C44D5}" type="pres">
      <dgm:prSet presAssocID="{B5CC551C-00EA-4DDF-AE1A-66A7C7515AD3}" presName="root" presStyleCnt="0"/>
      <dgm:spPr/>
    </dgm:pt>
    <dgm:pt modelId="{3A6D4D78-750D-427B-981B-527FAC2F0509}" type="pres">
      <dgm:prSet presAssocID="{B5CC551C-00EA-4DDF-AE1A-66A7C7515AD3}" presName="rootComposite" presStyleCnt="0"/>
      <dgm:spPr/>
    </dgm:pt>
    <dgm:pt modelId="{438AE9B0-A5CB-493F-B33C-E400FA9D9B7A}" type="pres">
      <dgm:prSet presAssocID="{B5CC551C-00EA-4DDF-AE1A-66A7C7515AD3}" presName="rootText" presStyleLbl="node1" presStyleIdx="3" presStyleCnt="4"/>
      <dgm:spPr/>
      <dgm:t>
        <a:bodyPr/>
        <a:lstStyle/>
        <a:p>
          <a:endParaRPr lang="en-US"/>
        </a:p>
      </dgm:t>
    </dgm:pt>
    <dgm:pt modelId="{03B80E78-4696-45BC-BDC5-6D9CE8CCD740}" type="pres">
      <dgm:prSet presAssocID="{B5CC551C-00EA-4DDF-AE1A-66A7C7515AD3}" presName="rootConnector" presStyleLbl="node1" presStyleIdx="3" presStyleCnt="4"/>
      <dgm:spPr/>
      <dgm:t>
        <a:bodyPr/>
        <a:lstStyle/>
        <a:p>
          <a:endParaRPr lang="en-US"/>
        </a:p>
      </dgm:t>
    </dgm:pt>
    <dgm:pt modelId="{E46FAD30-A7DB-427D-A512-28EF68B0CA0B}" type="pres">
      <dgm:prSet presAssocID="{B5CC551C-00EA-4DDF-AE1A-66A7C7515AD3}" presName="childShape" presStyleCnt="0"/>
      <dgm:spPr/>
    </dgm:pt>
    <dgm:pt modelId="{40C60EED-6705-47F6-B4DE-8C2874225117}" type="pres">
      <dgm:prSet presAssocID="{BCC380DA-5887-4329-ACB8-97373F111B80}" presName="Name13" presStyleLbl="parChTrans1D2" presStyleIdx="11" presStyleCnt="15"/>
      <dgm:spPr/>
      <dgm:t>
        <a:bodyPr/>
        <a:lstStyle/>
        <a:p>
          <a:endParaRPr lang="en-US"/>
        </a:p>
      </dgm:t>
    </dgm:pt>
    <dgm:pt modelId="{7A1D4840-00FE-4F88-BD8E-A1A72580ECE3}" type="pres">
      <dgm:prSet presAssocID="{B82D61B4-CAC3-415F-94B6-E8B1F6E0D541}" presName="childText" presStyleLbl="bgAcc1" presStyleIdx="11" presStyleCnt="15">
        <dgm:presLayoutVars>
          <dgm:bulletEnabled val="1"/>
        </dgm:presLayoutVars>
      </dgm:prSet>
      <dgm:spPr/>
      <dgm:t>
        <a:bodyPr/>
        <a:lstStyle/>
        <a:p>
          <a:endParaRPr lang="en-US"/>
        </a:p>
      </dgm:t>
    </dgm:pt>
    <dgm:pt modelId="{0211128A-E640-445F-9F5E-C18A14770A5E}" type="pres">
      <dgm:prSet presAssocID="{EBE85828-C02F-480E-9F11-66A227721847}" presName="Name13" presStyleLbl="parChTrans1D2" presStyleIdx="12" presStyleCnt="15"/>
      <dgm:spPr/>
      <dgm:t>
        <a:bodyPr/>
        <a:lstStyle/>
        <a:p>
          <a:endParaRPr lang="en-US"/>
        </a:p>
      </dgm:t>
    </dgm:pt>
    <dgm:pt modelId="{97EAEB72-E67D-470E-BFD0-5BE3DBB52791}" type="pres">
      <dgm:prSet presAssocID="{717721B8-672C-4317-BFA2-A44C9A131956}" presName="childText" presStyleLbl="bgAcc1" presStyleIdx="12" presStyleCnt="15">
        <dgm:presLayoutVars>
          <dgm:bulletEnabled val="1"/>
        </dgm:presLayoutVars>
      </dgm:prSet>
      <dgm:spPr/>
      <dgm:t>
        <a:bodyPr/>
        <a:lstStyle/>
        <a:p>
          <a:endParaRPr lang="en-US"/>
        </a:p>
      </dgm:t>
    </dgm:pt>
    <dgm:pt modelId="{024D13B1-730C-46E6-ADEF-39A265C16D23}" type="pres">
      <dgm:prSet presAssocID="{CCC406E9-F36A-4CA0-B7AC-5C7CDC5B612D}" presName="Name13" presStyleLbl="parChTrans1D2" presStyleIdx="13" presStyleCnt="15"/>
      <dgm:spPr/>
      <dgm:t>
        <a:bodyPr/>
        <a:lstStyle/>
        <a:p>
          <a:endParaRPr lang="en-US"/>
        </a:p>
      </dgm:t>
    </dgm:pt>
    <dgm:pt modelId="{0D7CE18F-41E1-4BFD-B42E-ECCC416AF6EC}" type="pres">
      <dgm:prSet presAssocID="{D8C26047-8B27-461A-863E-70C1567F35BC}" presName="childText" presStyleLbl="bgAcc1" presStyleIdx="13" presStyleCnt="15">
        <dgm:presLayoutVars>
          <dgm:bulletEnabled val="1"/>
        </dgm:presLayoutVars>
      </dgm:prSet>
      <dgm:spPr/>
      <dgm:t>
        <a:bodyPr/>
        <a:lstStyle/>
        <a:p>
          <a:endParaRPr lang="en-US"/>
        </a:p>
      </dgm:t>
    </dgm:pt>
    <dgm:pt modelId="{41A1B870-9DBA-4940-A657-549309B9AB22}" type="pres">
      <dgm:prSet presAssocID="{20D4FC18-5A95-4B6E-A896-04820B2279D9}" presName="Name13" presStyleLbl="parChTrans1D2" presStyleIdx="14" presStyleCnt="15"/>
      <dgm:spPr/>
      <dgm:t>
        <a:bodyPr/>
        <a:lstStyle/>
        <a:p>
          <a:endParaRPr lang="en-US"/>
        </a:p>
      </dgm:t>
    </dgm:pt>
    <dgm:pt modelId="{F1A8A271-0802-4860-8104-9D8FD1878118}" type="pres">
      <dgm:prSet presAssocID="{7CD70E60-5A1E-41A3-86E7-7130112DF713}" presName="childText" presStyleLbl="bgAcc1" presStyleIdx="14" presStyleCnt="15">
        <dgm:presLayoutVars>
          <dgm:bulletEnabled val="1"/>
        </dgm:presLayoutVars>
      </dgm:prSet>
      <dgm:spPr/>
      <dgm:t>
        <a:bodyPr/>
        <a:lstStyle/>
        <a:p>
          <a:endParaRPr lang="en-US"/>
        </a:p>
      </dgm:t>
    </dgm:pt>
  </dgm:ptLst>
  <dgm:cxnLst>
    <dgm:cxn modelId="{40610FC3-A434-4A51-8120-4668AEE6179A}" srcId="{916AE131-E8B8-4E2F-9488-E307B21C7340}" destId="{888F9E79-DB87-42E3-B907-53E6275FCECE}" srcOrd="1" destOrd="0" parTransId="{F62CE1C0-76F1-4F3A-87C8-18B7234477B6}" sibTransId="{7B108DEF-48B2-4780-B196-66275A43DCE3}"/>
    <dgm:cxn modelId="{9ADCDF84-FFFB-4AC6-8631-052ADCBC7886}" type="presOf" srcId="{6CF37124-3CBF-493A-990E-ACA7E4AF4E8C}" destId="{18CEDBA7-7692-4219-ADA3-A28CACC80F1B}" srcOrd="1" destOrd="0" presId="urn:microsoft.com/office/officeart/2005/8/layout/hierarchy3"/>
    <dgm:cxn modelId="{1F8F63B5-9055-4347-904D-769D47ACF0F0}" type="presOf" srcId="{EBE85828-C02F-480E-9F11-66A227721847}" destId="{0211128A-E640-445F-9F5E-C18A14770A5E}" srcOrd="0" destOrd="0" presId="urn:microsoft.com/office/officeart/2005/8/layout/hierarchy3"/>
    <dgm:cxn modelId="{BDB3DDB3-A246-4DE4-B6BF-9A0F5159F13E}" type="presOf" srcId="{286B6F0A-2602-4108-B602-098A7521BA61}" destId="{96DFF9AA-30B8-4796-A4F2-843406E0A9CB}" srcOrd="0" destOrd="0" presId="urn:microsoft.com/office/officeart/2005/8/layout/hierarchy3"/>
    <dgm:cxn modelId="{6E162768-36C4-4E1B-ADD4-1F3198306D59}" type="presOf" srcId="{717721B8-672C-4317-BFA2-A44C9A131956}" destId="{97EAEB72-E67D-470E-BFD0-5BE3DBB52791}" srcOrd="0" destOrd="0" presId="urn:microsoft.com/office/officeart/2005/8/layout/hierarchy3"/>
    <dgm:cxn modelId="{04589443-CDC6-409A-8DAA-12BF659087F4}" srcId="{916AE131-E8B8-4E2F-9488-E307B21C7340}" destId="{4821784D-99F0-4E62-AF98-6CF7F7D6499F}" srcOrd="0" destOrd="0" parTransId="{7F12A26C-F58D-4C76-AC31-3757A8C4BF89}" sibTransId="{AFF1A59A-7AB2-49AA-8EDE-4D62967E0E02}"/>
    <dgm:cxn modelId="{0D03BDE9-D60D-4798-A32A-E6CC58E90748}" type="presOf" srcId="{7CD70E60-5A1E-41A3-86E7-7130112DF713}" destId="{F1A8A271-0802-4860-8104-9D8FD1878118}" srcOrd="0" destOrd="0" presId="urn:microsoft.com/office/officeart/2005/8/layout/hierarchy3"/>
    <dgm:cxn modelId="{203785D3-BA03-4B39-98C2-9D6FB273796B}" srcId="{6CF37124-3CBF-493A-990E-ACA7E4AF4E8C}" destId="{0C9FE06A-0B50-463D-A41E-31B6238E5A78}" srcOrd="3" destOrd="0" parTransId="{902C2C8A-1259-45A0-9C60-145A5A4315D3}" sibTransId="{F8B60103-585C-4C19-98D3-225B63002EE1}"/>
    <dgm:cxn modelId="{28583C5F-5D97-4B77-81D2-B4F5517195CA}" type="presOf" srcId="{28636E14-1CF2-4EC2-A5DF-644D532540C8}" destId="{E7854F02-8569-4DC2-8A2E-11D373F2F859}" srcOrd="0" destOrd="0" presId="urn:microsoft.com/office/officeart/2005/8/layout/hierarchy3"/>
    <dgm:cxn modelId="{E031F68D-5EF5-4A19-92EC-EDF21E00F13C}" srcId="{E3B4E13B-25AA-4A65-8A42-597273E2C1B6}" destId="{916AE131-E8B8-4E2F-9488-E307B21C7340}" srcOrd="2" destOrd="0" parTransId="{CB19933A-35F8-4A73-9BB9-EC04812624E0}" sibTransId="{0BDD6595-92A0-4DCB-92B8-FED0A341274B}"/>
    <dgm:cxn modelId="{E41144EE-B833-45C1-8F47-E6D15C9647CE}" type="presOf" srcId="{B63A7EC3-F274-41EA-B501-7DB8179BD680}" destId="{B685539C-BDB9-40A0-8135-F93056C86D1A}" srcOrd="0" destOrd="0" presId="urn:microsoft.com/office/officeart/2005/8/layout/hierarchy3"/>
    <dgm:cxn modelId="{501D3B59-7D3A-444C-8476-A1CC85270933}" srcId="{4B778458-9900-4D9C-A431-1D6348032E00}" destId="{2682B64F-5C70-4E51-8496-AF5E4319AF76}" srcOrd="0" destOrd="0" parTransId="{56F3923C-2A9B-4A70-AC17-3A5A154FB5D1}" sibTransId="{A7BCC442-B647-445B-8992-EB72241623F3}"/>
    <dgm:cxn modelId="{98CA5CBA-1872-42DC-96C4-E8442BC98AB2}" srcId="{6CF37124-3CBF-493A-990E-ACA7E4AF4E8C}" destId="{17586311-B06F-437C-9A95-BC32381301A3}" srcOrd="1" destOrd="0" parTransId="{28636E14-1CF2-4EC2-A5DF-644D532540C8}" sibTransId="{D30301B4-F94C-4A5B-B363-56BBD5043171}"/>
    <dgm:cxn modelId="{7431A09D-3E2F-438F-8016-2DFBCD64AE90}" type="presOf" srcId="{2682B64F-5C70-4E51-8496-AF5E4319AF76}" destId="{28693CD0-526F-45DA-82E7-F589E43DC7EF}" srcOrd="0" destOrd="0" presId="urn:microsoft.com/office/officeart/2005/8/layout/hierarchy3"/>
    <dgm:cxn modelId="{8D75FCD5-078E-47D1-87A9-22164DE399A5}" type="presOf" srcId="{6CF37124-3CBF-493A-990E-ACA7E4AF4E8C}" destId="{F7F61951-C7AB-4475-9947-049CC92320CB}" srcOrd="0" destOrd="0" presId="urn:microsoft.com/office/officeart/2005/8/layout/hierarchy3"/>
    <dgm:cxn modelId="{66A21147-4701-4193-8C0D-ED1B076C37F4}" srcId="{4B778458-9900-4D9C-A431-1D6348032E00}" destId="{C8582DE9-2EB3-490A-ACE2-5D13E8A93CE9}" srcOrd="2" destOrd="0" parTransId="{3115D2E5-D52B-4DB2-90BD-F3F9F85D3EBE}" sibTransId="{0943A488-DDAE-4CE6-B65B-95CDDB7D15A4}"/>
    <dgm:cxn modelId="{33835B3A-8CB4-491C-BDCE-2FAF93FA7B48}" type="presOf" srcId="{4B778458-9900-4D9C-A431-1D6348032E00}" destId="{2B61041A-0423-46C4-8FAE-64BFE934118B}" srcOrd="0" destOrd="0" presId="urn:microsoft.com/office/officeart/2005/8/layout/hierarchy3"/>
    <dgm:cxn modelId="{C85088EF-385E-4BD4-ACD4-6BF1D0B1F047}" srcId="{4B778458-9900-4D9C-A431-1D6348032E00}" destId="{046E9C1F-C35F-411C-8CCA-F651D44BA012}" srcOrd="3" destOrd="0" parTransId="{8A9C979B-6C48-4CEC-80D6-B19A815CFE01}" sibTransId="{9AE3AE7D-4C80-469D-A551-9A7696C8E039}"/>
    <dgm:cxn modelId="{0BCC6E85-0675-4A08-B45A-2AFCD967A95C}" type="presOf" srcId="{E3B4E13B-25AA-4A65-8A42-597273E2C1B6}" destId="{E559C02D-3585-4FE6-B034-BA7CA6CCD889}" srcOrd="0" destOrd="0" presId="urn:microsoft.com/office/officeart/2005/8/layout/hierarchy3"/>
    <dgm:cxn modelId="{F62C229D-E089-4A2A-BE4B-DD189E2E9006}" srcId="{B5CC551C-00EA-4DDF-AE1A-66A7C7515AD3}" destId="{717721B8-672C-4317-BFA2-A44C9A131956}" srcOrd="1" destOrd="0" parTransId="{EBE85828-C02F-480E-9F11-66A227721847}" sibTransId="{684D57EA-B168-486C-96E7-0B7E3DF09BBD}"/>
    <dgm:cxn modelId="{FC23E9DE-7F51-4CF2-B029-CEDEF269DF34}" type="presOf" srcId="{3CDE8F26-3B81-400D-82BC-D0B335A4E496}" destId="{F5E8F64F-674B-4D2D-9054-D52879BBB58A}" srcOrd="0" destOrd="0" presId="urn:microsoft.com/office/officeart/2005/8/layout/hierarchy3"/>
    <dgm:cxn modelId="{2053A21B-6851-4513-8EBE-9225F5294ED1}" type="presOf" srcId="{916AE131-E8B8-4E2F-9488-E307B21C7340}" destId="{A845D276-71DD-4781-AD96-E0C79156BAED}" srcOrd="1" destOrd="0" presId="urn:microsoft.com/office/officeart/2005/8/layout/hierarchy3"/>
    <dgm:cxn modelId="{6AAB2CAF-2448-4A70-B158-206FAE22CF27}" type="presOf" srcId="{8A9C979B-6C48-4CEC-80D6-B19A815CFE01}" destId="{4A27486B-6220-4E6E-A725-943882144D6D}" srcOrd="0" destOrd="0" presId="urn:microsoft.com/office/officeart/2005/8/layout/hierarchy3"/>
    <dgm:cxn modelId="{DE4F3610-800B-4CE7-B0F8-A1B1E43D2443}" type="presOf" srcId="{BCC380DA-5887-4329-ACB8-97373F111B80}" destId="{40C60EED-6705-47F6-B4DE-8C2874225117}" srcOrd="0" destOrd="0" presId="urn:microsoft.com/office/officeart/2005/8/layout/hierarchy3"/>
    <dgm:cxn modelId="{07B52ECC-3899-43B8-B18C-257380A627A7}" srcId="{B5CC551C-00EA-4DDF-AE1A-66A7C7515AD3}" destId="{7CD70E60-5A1E-41A3-86E7-7130112DF713}" srcOrd="3" destOrd="0" parTransId="{20D4FC18-5A95-4B6E-A896-04820B2279D9}" sibTransId="{3E1BD7F0-B9CD-4207-BC8F-BF4722630367}"/>
    <dgm:cxn modelId="{3BAF8F66-5B5E-4D3B-84E0-3E753BE40DAD}" srcId="{6CF37124-3CBF-493A-990E-ACA7E4AF4E8C}" destId="{3E0CA253-97FF-4271-9CCF-2D4A168E1D03}" srcOrd="2" destOrd="0" parTransId="{BBA1DB78-B177-419F-BBF4-ABBAF20F600E}" sibTransId="{69076747-31B3-4091-BE41-4B839B2DC30F}"/>
    <dgm:cxn modelId="{C0E04E28-4398-4962-BCDB-558D658A70AC}" type="presOf" srcId="{B82ABA9B-9AC0-4A00-A520-1EA3CAED0C0F}" destId="{D4F40396-12F8-4697-8968-2DA6D17266A4}" srcOrd="0" destOrd="0" presId="urn:microsoft.com/office/officeart/2005/8/layout/hierarchy3"/>
    <dgm:cxn modelId="{97CD0404-1E05-47D2-BB96-73FA2731303A}" type="presOf" srcId="{BBA1DB78-B177-419F-BBF4-ABBAF20F600E}" destId="{E67D94D0-014E-4AA1-9384-EF2DB293BDE4}" srcOrd="0" destOrd="0" presId="urn:microsoft.com/office/officeart/2005/8/layout/hierarchy3"/>
    <dgm:cxn modelId="{BFE2136F-CD45-47AC-A9DA-C228F82F62C8}" srcId="{E3B4E13B-25AA-4A65-8A42-597273E2C1B6}" destId="{4B778458-9900-4D9C-A431-1D6348032E00}" srcOrd="0" destOrd="0" parTransId="{59D4D5CF-A0B5-4F7D-B8F9-AE3F91078B1F}" sibTransId="{A19C9893-6030-46E1-BBCA-EAB6E6C1EC60}"/>
    <dgm:cxn modelId="{DD09F0B7-2F0E-4853-8977-5528BED69855}" type="presOf" srcId="{D8C26047-8B27-461A-863E-70C1567F35BC}" destId="{0D7CE18F-41E1-4BFD-B42E-ECCC416AF6EC}" srcOrd="0" destOrd="0" presId="urn:microsoft.com/office/officeart/2005/8/layout/hierarchy3"/>
    <dgm:cxn modelId="{4143E637-249B-4617-AA1B-92B1B450A5CD}" type="presOf" srcId="{B5CC551C-00EA-4DDF-AE1A-66A7C7515AD3}" destId="{03B80E78-4696-45BC-BDC5-6D9CE8CCD740}" srcOrd="1" destOrd="0" presId="urn:microsoft.com/office/officeart/2005/8/layout/hierarchy3"/>
    <dgm:cxn modelId="{C2421076-8418-4A8D-B242-E937688550CE}" type="presOf" srcId="{4821784D-99F0-4E62-AF98-6CF7F7D6499F}" destId="{492EE893-2E4B-4CF0-85C8-525B20A29D5D}" srcOrd="0" destOrd="0" presId="urn:microsoft.com/office/officeart/2005/8/layout/hierarchy3"/>
    <dgm:cxn modelId="{2C7A3918-4ED6-4DB0-848B-571F6F2B369C}" type="presOf" srcId="{4B778458-9900-4D9C-A431-1D6348032E00}" destId="{3F8B2F35-DE43-4410-B1CB-DBCAB9105505}" srcOrd="1" destOrd="0" presId="urn:microsoft.com/office/officeart/2005/8/layout/hierarchy3"/>
    <dgm:cxn modelId="{4E901F64-E78E-4DB3-A6C1-2541AF8F807B}" type="presOf" srcId="{20D4FC18-5A95-4B6E-A896-04820B2279D9}" destId="{41A1B870-9DBA-4940-A657-549309B9AB22}" srcOrd="0" destOrd="0" presId="urn:microsoft.com/office/officeart/2005/8/layout/hierarchy3"/>
    <dgm:cxn modelId="{3966B5AE-53C1-4E65-9B34-B05DE70DB48B}" srcId="{E3B4E13B-25AA-4A65-8A42-597273E2C1B6}" destId="{B5CC551C-00EA-4DDF-AE1A-66A7C7515AD3}" srcOrd="3" destOrd="0" parTransId="{70CDB24B-8D97-4461-841E-B71D145AD80D}" sibTransId="{E312A1AA-2777-4044-9E95-5296FB4DC4E5}"/>
    <dgm:cxn modelId="{F2AD89E6-28D4-47DA-9EC8-41232F403910}" srcId="{B5CC551C-00EA-4DDF-AE1A-66A7C7515AD3}" destId="{D8C26047-8B27-461A-863E-70C1567F35BC}" srcOrd="2" destOrd="0" parTransId="{CCC406E9-F36A-4CA0-B7AC-5C7CDC5B612D}" sibTransId="{89A1FBD1-1CEF-4FAC-9A5B-D1440BD35381}"/>
    <dgm:cxn modelId="{7EA04498-9796-40CE-8CC6-99ABBD239D9C}" type="presOf" srcId="{CCC406E9-F36A-4CA0-B7AC-5C7CDC5B612D}" destId="{024D13B1-730C-46E6-ADEF-39A265C16D23}" srcOrd="0" destOrd="0" presId="urn:microsoft.com/office/officeart/2005/8/layout/hierarchy3"/>
    <dgm:cxn modelId="{0CA78C3C-990F-4B4C-A7EB-68FAC7B7F6D1}" srcId="{6CF37124-3CBF-493A-990E-ACA7E4AF4E8C}" destId="{B63A7EC3-F274-41EA-B501-7DB8179BD680}" srcOrd="0" destOrd="0" parTransId="{3CDE8F26-3B81-400D-82BC-D0B335A4E496}" sibTransId="{15A001F4-097D-4711-9F9D-C3BD3B9EFE6D}"/>
    <dgm:cxn modelId="{C2264537-227C-4ADB-8E14-0C8C6E735D20}" type="presOf" srcId="{C8582DE9-2EB3-490A-ACE2-5D13E8A93CE9}" destId="{6B2CA289-1190-465F-8FFD-4D2EEDBBAC3E}" srcOrd="0" destOrd="0" presId="urn:microsoft.com/office/officeart/2005/8/layout/hierarchy3"/>
    <dgm:cxn modelId="{4623A0EE-369E-4491-9502-0D723FF20921}" type="presOf" srcId="{F62CE1C0-76F1-4F3A-87C8-18B7234477B6}" destId="{018442FA-8886-4576-982D-404575A08F23}" srcOrd="0" destOrd="0" presId="urn:microsoft.com/office/officeart/2005/8/layout/hierarchy3"/>
    <dgm:cxn modelId="{2485D1E4-D6AC-4125-B9F6-3AE391F508D7}" srcId="{E3B4E13B-25AA-4A65-8A42-597273E2C1B6}" destId="{6CF37124-3CBF-493A-990E-ACA7E4AF4E8C}" srcOrd="1" destOrd="0" parTransId="{CF38077E-125E-46A7-AA9E-49A5A5B399A3}" sibTransId="{F9FA0B1B-751C-4268-84B9-F93003E81B9E}"/>
    <dgm:cxn modelId="{B393A893-C354-46DF-8FB3-2F2D6FF3C846}" srcId="{4B778458-9900-4D9C-A431-1D6348032E00}" destId="{B82ABA9B-9AC0-4A00-A520-1EA3CAED0C0F}" srcOrd="1" destOrd="0" parTransId="{368D808C-4B49-448C-AF6C-FD8A91931964}" sibTransId="{6D757BA1-FC50-4C54-9E4D-7754964EB533}"/>
    <dgm:cxn modelId="{70D6F0BB-3FBA-403C-8160-47A93C1EA48E}" type="presOf" srcId="{B82D61B4-CAC3-415F-94B6-E8B1F6E0D541}" destId="{7A1D4840-00FE-4F88-BD8E-A1A72580ECE3}" srcOrd="0" destOrd="0" presId="urn:microsoft.com/office/officeart/2005/8/layout/hierarchy3"/>
    <dgm:cxn modelId="{7F03CFA9-743A-4BE0-AA59-46945B8D36FC}" srcId="{4B778458-9900-4D9C-A431-1D6348032E00}" destId="{CA69C6F6-3E05-4016-A507-F422F2F35E68}" srcOrd="4" destOrd="0" parTransId="{286B6F0A-2602-4108-B602-098A7521BA61}" sibTransId="{2D9CC64C-4F82-4FE7-B33B-A404F215D794}"/>
    <dgm:cxn modelId="{5C8CD323-598F-43C6-81B7-1BCEF51004A1}" type="presOf" srcId="{CA69C6F6-3E05-4016-A507-F422F2F35E68}" destId="{C8DB7E94-912C-4D61-A962-5876E3B14949}" srcOrd="0" destOrd="0" presId="urn:microsoft.com/office/officeart/2005/8/layout/hierarchy3"/>
    <dgm:cxn modelId="{B94E507B-545F-42C7-A0E8-ABC2D37482DD}" type="presOf" srcId="{7F12A26C-F58D-4C76-AC31-3757A8C4BF89}" destId="{1BAFE27B-249E-4327-97B5-4D3685416B36}" srcOrd="0" destOrd="0" presId="urn:microsoft.com/office/officeart/2005/8/layout/hierarchy3"/>
    <dgm:cxn modelId="{F797D809-7493-4D4A-8111-DFE8ED0F5414}" type="presOf" srcId="{3115D2E5-D52B-4DB2-90BD-F3F9F85D3EBE}" destId="{A6C720A5-EAF1-4FD0-AD1E-5B0B7D3B25D3}" srcOrd="0" destOrd="0" presId="urn:microsoft.com/office/officeart/2005/8/layout/hierarchy3"/>
    <dgm:cxn modelId="{FDBDD65F-326A-4412-B93C-8F4EBBBAF539}" type="presOf" srcId="{916AE131-E8B8-4E2F-9488-E307B21C7340}" destId="{DDFCA5B9-1076-468F-89AC-FEA77E3B7628}" srcOrd="0" destOrd="0" presId="urn:microsoft.com/office/officeart/2005/8/layout/hierarchy3"/>
    <dgm:cxn modelId="{BAD218FC-516E-48A4-A219-62FADEB691EE}" type="presOf" srcId="{3E0CA253-97FF-4271-9CCF-2D4A168E1D03}" destId="{08056A7D-C347-44BB-8775-B16BDB41C4AE}" srcOrd="0" destOrd="0" presId="urn:microsoft.com/office/officeart/2005/8/layout/hierarchy3"/>
    <dgm:cxn modelId="{D098F0F9-2BA2-43C5-9A75-2B23245B27BB}" type="presOf" srcId="{902C2C8A-1259-45A0-9C60-145A5A4315D3}" destId="{90A4A3CB-9E46-49A4-8985-ADA6DE4C3246}" srcOrd="0" destOrd="0" presId="urn:microsoft.com/office/officeart/2005/8/layout/hierarchy3"/>
    <dgm:cxn modelId="{993BBE19-3636-4EAA-8E26-A7A9AC2011D5}" type="presOf" srcId="{888F9E79-DB87-42E3-B907-53E6275FCECE}" destId="{60CCAB03-2E2A-4F8F-90D5-5821B5B4F73B}" srcOrd="0" destOrd="0" presId="urn:microsoft.com/office/officeart/2005/8/layout/hierarchy3"/>
    <dgm:cxn modelId="{C375645A-9680-48F3-B7C6-71A5C0F5D532}" type="presOf" srcId="{B5CC551C-00EA-4DDF-AE1A-66A7C7515AD3}" destId="{438AE9B0-A5CB-493F-B33C-E400FA9D9B7A}" srcOrd="0" destOrd="0" presId="urn:microsoft.com/office/officeart/2005/8/layout/hierarchy3"/>
    <dgm:cxn modelId="{D965C153-F5FB-4C68-8855-A720629A77DA}" srcId="{B5CC551C-00EA-4DDF-AE1A-66A7C7515AD3}" destId="{B82D61B4-CAC3-415F-94B6-E8B1F6E0D541}" srcOrd="0" destOrd="0" parTransId="{BCC380DA-5887-4329-ACB8-97373F111B80}" sibTransId="{268991B7-DD51-4269-8624-27A43B281CFE}"/>
    <dgm:cxn modelId="{71AD5A83-884B-454D-9D95-EEDB0B9DA029}" type="presOf" srcId="{56F3923C-2A9B-4A70-AC17-3A5A154FB5D1}" destId="{585F0736-7161-4F8E-AF69-5900CA7EEC0D}" srcOrd="0" destOrd="0" presId="urn:microsoft.com/office/officeart/2005/8/layout/hierarchy3"/>
    <dgm:cxn modelId="{1581D748-1E34-442C-A0BB-02C02ECAF899}" type="presOf" srcId="{368D808C-4B49-448C-AF6C-FD8A91931964}" destId="{98A7D354-3849-4A14-AC6D-EA35C5601F08}" srcOrd="0" destOrd="0" presId="urn:microsoft.com/office/officeart/2005/8/layout/hierarchy3"/>
    <dgm:cxn modelId="{EB24B6A4-319E-4265-93B3-607CFE30C80C}" type="presOf" srcId="{046E9C1F-C35F-411C-8CCA-F651D44BA012}" destId="{07D048C0-31AA-4EDA-8446-5769CC4C4FFA}" srcOrd="0" destOrd="0" presId="urn:microsoft.com/office/officeart/2005/8/layout/hierarchy3"/>
    <dgm:cxn modelId="{78D41561-7CC3-46F7-857D-119A27FA8160}" type="presOf" srcId="{0C9FE06A-0B50-463D-A41E-31B6238E5A78}" destId="{77D95176-E6D6-4951-935E-2E93A3CDAFD7}" srcOrd="0" destOrd="0" presId="urn:microsoft.com/office/officeart/2005/8/layout/hierarchy3"/>
    <dgm:cxn modelId="{713232CD-EC2F-4AC7-B7C2-E605F48A2F25}" type="presOf" srcId="{17586311-B06F-437C-9A95-BC32381301A3}" destId="{832799FB-F999-4233-9147-819FB9AF629C}" srcOrd="0" destOrd="0" presId="urn:microsoft.com/office/officeart/2005/8/layout/hierarchy3"/>
    <dgm:cxn modelId="{032A0778-79BF-48FC-BB65-9C031188C597}" type="presParOf" srcId="{E559C02D-3585-4FE6-B034-BA7CA6CCD889}" destId="{FF68F681-6568-4A7D-8EB7-85D5B24979D5}" srcOrd="0" destOrd="0" presId="urn:microsoft.com/office/officeart/2005/8/layout/hierarchy3"/>
    <dgm:cxn modelId="{6619E919-C91E-4B9B-82CA-F8EE506C0047}" type="presParOf" srcId="{FF68F681-6568-4A7D-8EB7-85D5B24979D5}" destId="{DA85FB04-DDA3-442B-A2AD-02E809BA9AE9}" srcOrd="0" destOrd="0" presId="urn:microsoft.com/office/officeart/2005/8/layout/hierarchy3"/>
    <dgm:cxn modelId="{349CAC54-742E-4BEE-B731-1317C1379A0E}" type="presParOf" srcId="{DA85FB04-DDA3-442B-A2AD-02E809BA9AE9}" destId="{2B61041A-0423-46C4-8FAE-64BFE934118B}" srcOrd="0" destOrd="0" presId="urn:microsoft.com/office/officeart/2005/8/layout/hierarchy3"/>
    <dgm:cxn modelId="{E6EAB9E1-677B-4F96-8579-72276949BC2F}" type="presParOf" srcId="{DA85FB04-DDA3-442B-A2AD-02E809BA9AE9}" destId="{3F8B2F35-DE43-4410-B1CB-DBCAB9105505}" srcOrd="1" destOrd="0" presId="urn:microsoft.com/office/officeart/2005/8/layout/hierarchy3"/>
    <dgm:cxn modelId="{A9D96AB6-6D0E-4239-99FA-3B909FE885A1}" type="presParOf" srcId="{FF68F681-6568-4A7D-8EB7-85D5B24979D5}" destId="{603B08C8-2738-4615-B932-11BAFB3766EA}" srcOrd="1" destOrd="0" presId="urn:microsoft.com/office/officeart/2005/8/layout/hierarchy3"/>
    <dgm:cxn modelId="{C6A81508-28D7-4BC2-9C21-4FD84EFD8FCC}" type="presParOf" srcId="{603B08C8-2738-4615-B932-11BAFB3766EA}" destId="{585F0736-7161-4F8E-AF69-5900CA7EEC0D}" srcOrd="0" destOrd="0" presId="urn:microsoft.com/office/officeart/2005/8/layout/hierarchy3"/>
    <dgm:cxn modelId="{A7BFB8F8-A295-4512-BEF9-56E81F1B8900}" type="presParOf" srcId="{603B08C8-2738-4615-B932-11BAFB3766EA}" destId="{28693CD0-526F-45DA-82E7-F589E43DC7EF}" srcOrd="1" destOrd="0" presId="urn:microsoft.com/office/officeart/2005/8/layout/hierarchy3"/>
    <dgm:cxn modelId="{A3217D21-9E18-48FF-83AB-4C7B07B35AEC}" type="presParOf" srcId="{603B08C8-2738-4615-B932-11BAFB3766EA}" destId="{98A7D354-3849-4A14-AC6D-EA35C5601F08}" srcOrd="2" destOrd="0" presId="urn:microsoft.com/office/officeart/2005/8/layout/hierarchy3"/>
    <dgm:cxn modelId="{C6C628B8-2D98-4069-8939-B302CEF6CD3E}" type="presParOf" srcId="{603B08C8-2738-4615-B932-11BAFB3766EA}" destId="{D4F40396-12F8-4697-8968-2DA6D17266A4}" srcOrd="3" destOrd="0" presId="urn:microsoft.com/office/officeart/2005/8/layout/hierarchy3"/>
    <dgm:cxn modelId="{474CEB0E-FB7A-4D1C-BC5D-FA429FF9B275}" type="presParOf" srcId="{603B08C8-2738-4615-B932-11BAFB3766EA}" destId="{A6C720A5-EAF1-4FD0-AD1E-5B0B7D3B25D3}" srcOrd="4" destOrd="0" presId="urn:microsoft.com/office/officeart/2005/8/layout/hierarchy3"/>
    <dgm:cxn modelId="{DBFF4CFC-A124-4D6D-8DC0-433608324483}" type="presParOf" srcId="{603B08C8-2738-4615-B932-11BAFB3766EA}" destId="{6B2CA289-1190-465F-8FFD-4D2EEDBBAC3E}" srcOrd="5" destOrd="0" presId="urn:microsoft.com/office/officeart/2005/8/layout/hierarchy3"/>
    <dgm:cxn modelId="{3DF7201F-04F6-4511-859E-4D9BBEE17F98}" type="presParOf" srcId="{603B08C8-2738-4615-B932-11BAFB3766EA}" destId="{4A27486B-6220-4E6E-A725-943882144D6D}" srcOrd="6" destOrd="0" presId="urn:microsoft.com/office/officeart/2005/8/layout/hierarchy3"/>
    <dgm:cxn modelId="{78AA6283-2A9A-4B49-B816-5E86EDC02D61}" type="presParOf" srcId="{603B08C8-2738-4615-B932-11BAFB3766EA}" destId="{07D048C0-31AA-4EDA-8446-5769CC4C4FFA}" srcOrd="7" destOrd="0" presId="urn:microsoft.com/office/officeart/2005/8/layout/hierarchy3"/>
    <dgm:cxn modelId="{6F18A261-563E-4E2C-89AD-B2D0E7263A61}" type="presParOf" srcId="{603B08C8-2738-4615-B932-11BAFB3766EA}" destId="{96DFF9AA-30B8-4796-A4F2-843406E0A9CB}" srcOrd="8" destOrd="0" presId="urn:microsoft.com/office/officeart/2005/8/layout/hierarchy3"/>
    <dgm:cxn modelId="{BB204FE2-A4C8-4109-B77E-4756A0A316E8}" type="presParOf" srcId="{603B08C8-2738-4615-B932-11BAFB3766EA}" destId="{C8DB7E94-912C-4D61-A962-5876E3B14949}" srcOrd="9" destOrd="0" presId="urn:microsoft.com/office/officeart/2005/8/layout/hierarchy3"/>
    <dgm:cxn modelId="{98C32C7D-A6BC-4005-8C73-3AB4D31A0599}" type="presParOf" srcId="{E559C02D-3585-4FE6-B034-BA7CA6CCD889}" destId="{C31EA8B8-87C5-41C2-B57A-E397536815A4}" srcOrd="1" destOrd="0" presId="urn:microsoft.com/office/officeart/2005/8/layout/hierarchy3"/>
    <dgm:cxn modelId="{66FBFF15-15F8-4E86-AF67-CDCF4694DDC7}" type="presParOf" srcId="{C31EA8B8-87C5-41C2-B57A-E397536815A4}" destId="{CABC71C7-B0D7-4E7E-8FAB-A2C94118C0D4}" srcOrd="0" destOrd="0" presId="urn:microsoft.com/office/officeart/2005/8/layout/hierarchy3"/>
    <dgm:cxn modelId="{6282D056-0908-4408-BFA7-1E619B78B950}" type="presParOf" srcId="{CABC71C7-B0D7-4E7E-8FAB-A2C94118C0D4}" destId="{F7F61951-C7AB-4475-9947-049CC92320CB}" srcOrd="0" destOrd="0" presId="urn:microsoft.com/office/officeart/2005/8/layout/hierarchy3"/>
    <dgm:cxn modelId="{45E42429-3B75-4D9D-AEFE-1680C99435EB}" type="presParOf" srcId="{CABC71C7-B0D7-4E7E-8FAB-A2C94118C0D4}" destId="{18CEDBA7-7692-4219-ADA3-A28CACC80F1B}" srcOrd="1" destOrd="0" presId="urn:microsoft.com/office/officeart/2005/8/layout/hierarchy3"/>
    <dgm:cxn modelId="{E090C5A3-007E-444D-BC05-8FFE6BA2FB02}" type="presParOf" srcId="{C31EA8B8-87C5-41C2-B57A-E397536815A4}" destId="{D4B99D80-2108-4D1E-9A5A-B0B1440601E7}" srcOrd="1" destOrd="0" presId="urn:microsoft.com/office/officeart/2005/8/layout/hierarchy3"/>
    <dgm:cxn modelId="{C232D4B2-1A62-4F46-A48B-6EDBC889E1D1}" type="presParOf" srcId="{D4B99D80-2108-4D1E-9A5A-B0B1440601E7}" destId="{F5E8F64F-674B-4D2D-9054-D52879BBB58A}" srcOrd="0" destOrd="0" presId="urn:microsoft.com/office/officeart/2005/8/layout/hierarchy3"/>
    <dgm:cxn modelId="{70D456A3-74AC-4BBB-99E5-9945EBE9DF01}" type="presParOf" srcId="{D4B99D80-2108-4D1E-9A5A-B0B1440601E7}" destId="{B685539C-BDB9-40A0-8135-F93056C86D1A}" srcOrd="1" destOrd="0" presId="urn:microsoft.com/office/officeart/2005/8/layout/hierarchy3"/>
    <dgm:cxn modelId="{53F99D9C-851E-4039-83DC-4B633099AB6B}" type="presParOf" srcId="{D4B99D80-2108-4D1E-9A5A-B0B1440601E7}" destId="{E7854F02-8569-4DC2-8A2E-11D373F2F859}" srcOrd="2" destOrd="0" presId="urn:microsoft.com/office/officeart/2005/8/layout/hierarchy3"/>
    <dgm:cxn modelId="{F8C78632-2BD1-4064-A9F7-5D25C38BE701}" type="presParOf" srcId="{D4B99D80-2108-4D1E-9A5A-B0B1440601E7}" destId="{832799FB-F999-4233-9147-819FB9AF629C}" srcOrd="3" destOrd="0" presId="urn:microsoft.com/office/officeart/2005/8/layout/hierarchy3"/>
    <dgm:cxn modelId="{3DE8B377-ED03-402A-8317-869BF663E7BB}" type="presParOf" srcId="{D4B99D80-2108-4D1E-9A5A-B0B1440601E7}" destId="{E67D94D0-014E-4AA1-9384-EF2DB293BDE4}" srcOrd="4" destOrd="0" presId="urn:microsoft.com/office/officeart/2005/8/layout/hierarchy3"/>
    <dgm:cxn modelId="{7BAFF3F8-815E-4C9A-8FBC-676934C78DA8}" type="presParOf" srcId="{D4B99D80-2108-4D1E-9A5A-B0B1440601E7}" destId="{08056A7D-C347-44BB-8775-B16BDB41C4AE}" srcOrd="5" destOrd="0" presId="urn:microsoft.com/office/officeart/2005/8/layout/hierarchy3"/>
    <dgm:cxn modelId="{7E6DB6FE-65E4-4DE8-A7BF-C77D474BBF4D}" type="presParOf" srcId="{D4B99D80-2108-4D1E-9A5A-B0B1440601E7}" destId="{90A4A3CB-9E46-49A4-8985-ADA6DE4C3246}" srcOrd="6" destOrd="0" presId="urn:microsoft.com/office/officeart/2005/8/layout/hierarchy3"/>
    <dgm:cxn modelId="{D168C3C9-1326-4269-BD00-326FF93D71D3}" type="presParOf" srcId="{D4B99D80-2108-4D1E-9A5A-B0B1440601E7}" destId="{77D95176-E6D6-4951-935E-2E93A3CDAFD7}" srcOrd="7" destOrd="0" presId="urn:microsoft.com/office/officeart/2005/8/layout/hierarchy3"/>
    <dgm:cxn modelId="{14AEA589-E28C-4594-B4D7-B2B1ED516E51}" type="presParOf" srcId="{E559C02D-3585-4FE6-B034-BA7CA6CCD889}" destId="{E396E61D-AE89-4F52-AA05-400443CFF8DD}" srcOrd="2" destOrd="0" presId="urn:microsoft.com/office/officeart/2005/8/layout/hierarchy3"/>
    <dgm:cxn modelId="{6DE5997B-09EB-4A1F-AE15-EC8A1C4AC80F}" type="presParOf" srcId="{E396E61D-AE89-4F52-AA05-400443CFF8DD}" destId="{03879361-449D-4CBB-BD62-0D438E07CDB0}" srcOrd="0" destOrd="0" presId="urn:microsoft.com/office/officeart/2005/8/layout/hierarchy3"/>
    <dgm:cxn modelId="{72C64942-64DB-4632-B926-F97D087FD414}" type="presParOf" srcId="{03879361-449D-4CBB-BD62-0D438E07CDB0}" destId="{DDFCA5B9-1076-468F-89AC-FEA77E3B7628}" srcOrd="0" destOrd="0" presId="urn:microsoft.com/office/officeart/2005/8/layout/hierarchy3"/>
    <dgm:cxn modelId="{3726CB54-1CBB-4E38-88FE-057BD5E26ADB}" type="presParOf" srcId="{03879361-449D-4CBB-BD62-0D438E07CDB0}" destId="{A845D276-71DD-4781-AD96-E0C79156BAED}" srcOrd="1" destOrd="0" presId="urn:microsoft.com/office/officeart/2005/8/layout/hierarchy3"/>
    <dgm:cxn modelId="{1C099294-9F7C-4ED2-BBA7-51D61F0A8EE1}" type="presParOf" srcId="{E396E61D-AE89-4F52-AA05-400443CFF8DD}" destId="{7FB19CA7-1859-4937-9B4D-4ED919112F7A}" srcOrd="1" destOrd="0" presId="urn:microsoft.com/office/officeart/2005/8/layout/hierarchy3"/>
    <dgm:cxn modelId="{0F9D7B65-BD81-4EB4-B9A9-A72DB1D7E844}" type="presParOf" srcId="{7FB19CA7-1859-4937-9B4D-4ED919112F7A}" destId="{1BAFE27B-249E-4327-97B5-4D3685416B36}" srcOrd="0" destOrd="0" presId="urn:microsoft.com/office/officeart/2005/8/layout/hierarchy3"/>
    <dgm:cxn modelId="{24CFC844-471A-4BBE-B17C-9C4CFD5A8EB0}" type="presParOf" srcId="{7FB19CA7-1859-4937-9B4D-4ED919112F7A}" destId="{492EE893-2E4B-4CF0-85C8-525B20A29D5D}" srcOrd="1" destOrd="0" presId="urn:microsoft.com/office/officeart/2005/8/layout/hierarchy3"/>
    <dgm:cxn modelId="{921853BC-BA17-4B4E-AE42-A543365C260B}" type="presParOf" srcId="{7FB19CA7-1859-4937-9B4D-4ED919112F7A}" destId="{018442FA-8886-4576-982D-404575A08F23}" srcOrd="2" destOrd="0" presId="urn:microsoft.com/office/officeart/2005/8/layout/hierarchy3"/>
    <dgm:cxn modelId="{9C246647-148A-446E-9360-506A4D1FB322}" type="presParOf" srcId="{7FB19CA7-1859-4937-9B4D-4ED919112F7A}" destId="{60CCAB03-2E2A-4F8F-90D5-5821B5B4F73B}" srcOrd="3" destOrd="0" presId="urn:microsoft.com/office/officeart/2005/8/layout/hierarchy3"/>
    <dgm:cxn modelId="{925DE041-7237-48B3-8477-CB5AA6FD1409}" type="presParOf" srcId="{E559C02D-3585-4FE6-B034-BA7CA6CCD889}" destId="{A1663363-823E-45A1-AB58-8938FF8C44D5}" srcOrd="3" destOrd="0" presId="urn:microsoft.com/office/officeart/2005/8/layout/hierarchy3"/>
    <dgm:cxn modelId="{6B90BA6F-DD2A-4D8E-9803-8E9B71609059}" type="presParOf" srcId="{A1663363-823E-45A1-AB58-8938FF8C44D5}" destId="{3A6D4D78-750D-427B-981B-527FAC2F0509}" srcOrd="0" destOrd="0" presId="urn:microsoft.com/office/officeart/2005/8/layout/hierarchy3"/>
    <dgm:cxn modelId="{84EEF56E-2D1A-4D29-A5CD-391BAA09E2B0}" type="presParOf" srcId="{3A6D4D78-750D-427B-981B-527FAC2F0509}" destId="{438AE9B0-A5CB-493F-B33C-E400FA9D9B7A}" srcOrd="0" destOrd="0" presId="urn:microsoft.com/office/officeart/2005/8/layout/hierarchy3"/>
    <dgm:cxn modelId="{834A8710-05B7-4D7F-8280-E251DE09B5F7}" type="presParOf" srcId="{3A6D4D78-750D-427B-981B-527FAC2F0509}" destId="{03B80E78-4696-45BC-BDC5-6D9CE8CCD740}" srcOrd="1" destOrd="0" presId="urn:microsoft.com/office/officeart/2005/8/layout/hierarchy3"/>
    <dgm:cxn modelId="{1B13B797-C57F-4203-8032-64B41525A7F0}" type="presParOf" srcId="{A1663363-823E-45A1-AB58-8938FF8C44D5}" destId="{E46FAD30-A7DB-427D-A512-28EF68B0CA0B}" srcOrd="1" destOrd="0" presId="urn:microsoft.com/office/officeart/2005/8/layout/hierarchy3"/>
    <dgm:cxn modelId="{777A375C-CF01-4A83-AE10-1BEC54AB350E}" type="presParOf" srcId="{E46FAD30-A7DB-427D-A512-28EF68B0CA0B}" destId="{40C60EED-6705-47F6-B4DE-8C2874225117}" srcOrd="0" destOrd="0" presId="urn:microsoft.com/office/officeart/2005/8/layout/hierarchy3"/>
    <dgm:cxn modelId="{36C5417B-B1C5-476E-A982-2FB6513E9172}" type="presParOf" srcId="{E46FAD30-A7DB-427D-A512-28EF68B0CA0B}" destId="{7A1D4840-00FE-4F88-BD8E-A1A72580ECE3}" srcOrd="1" destOrd="0" presId="urn:microsoft.com/office/officeart/2005/8/layout/hierarchy3"/>
    <dgm:cxn modelId="{2C7F8C76-9FF9-4C36-BBE9-1A4EC00C3835}" type="presParOf" srcId="{E46FAD30-A7DB-427D-A512-28EF68B0CA0B}" destId="{0211128A-E640-445F-9F5E-C18A14770A5E}" srcOrd="2" destOrd="0" presId="urn:microsoft.com/office/officeart/2005/8/layout/hierarchy3"/>
    <dgm:cxn modelId="{4202CB3F-82B1-4A94-B18E-B456348CC15A}" type="presParOf" srcId="{E46FAD30-A7DB-427D-A512-28EF68B0CA0B}" destId="{97EAEB72-E67D-470E-BFD0-5BE3DBB52791}" srcOrd="3" destOrd="0" presId="urn:microsoft.com/office/officeart/2005/8/layout/hierarchy3"/>
    <dgm:cxn modelId="{C52C4334-198A-4763-8694-BFEBC175394A}" type="presParOf" srcId="{E46FAD30-A7DB-427D-A512-28EF68B0CA0B}" destId="{024D13B1-730C-46E6-ADEF-39A265C16D23}" srcOrd="4" destOrd="0" presId="urn:microsoft.com/office/officeart/2005/8/layout/hierarchy3"/>
    <dgm:cxn modelId="{0CFD2482-57F2-4DDB-AA90-CD9D0276009C}" type="presParOf" srcId="{E46FAD30-A7DB-427D-A512-28EF68B0CA0B}" destId="{0D7CE18F-41E1-4BFD-B42E-ECCC416AF6EC}" srcOrd="5" destOrd="0" presId="urn:microsoft.com/office/officeart/2005/8/layout/hierarchy3"/>
    <dgm:cxn modelId="{BF0D0E46-6353-4E90-886C-F15FE45F5D3D}" type="presParOf" srcId="{E46FAD30-A7DB-427D-A512-28EF68B0CA0B}" destId="{41A1B870-9DBA-4940-A657-549309B9AB22}" srcOrd="6" destOrd="0" presId="urn:microsoft.com/office/officeart/2005/8/layout/hierarchy3"/>
    <dgm:cxn modelId="{B00809D7-D35B-4A3F-A6B3-D26A4247E14A}" type="presParOf" srcId="{E46FAD30-A7DB-427D-A512-28EF68B0CA0B}" destId="{F1A8A271-0802-4860-8104-9D8FD1878118}"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1041A-0423-46C4-8FAE-64BFE934118B}">
      <dsp:nvSpPr>
        <dsp:cNvPr id="0" name=""/>
        <dsp:cNvSpPr/>
      </dsp:nvSpPr>
      <dsp:spPr>
        <a:xfrm>
          <a:off x="964183" y="1897"/>
          <a:ext cx="1134070" cy="5670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smtClean="0">
              <a:solidFill>
                <a:schemeClr val="tx1"/>
              </a:solidFill>
            </a:rPr>
            <a:t>Abuse and Diversion</a:t>
          </a:r>
        </a:p>
      </dsp:txBody>
      <dsp:txXfrm>
        <a:off x="980791" y="18505"/>
        <a:ext cx="1100854" cy="533819"/>
      </dsp:txXfrm>
    </dsp:sp>
    <dsp:sp modelId="{585F0736-7161-4F8E-AF69-5900CA7EEC0D}">
      <dsp:nvSpPr>
        <dsp:cNvPr id="0" name=""/>
        <dsp:cNvSpPr/>
      </dsp:nvSpPr>
      <dsp:spPr>
        <a:xfrm>
          <a:off x="1077590" y="568932"/>
          <a:ext cx="113407" cy="425276"/>
        </a:xfrm>
        <a:custGeom>
          <a:avLst/>
          <a:gdLst/>
          <a:ahLst/>
          <a:cxnLst/>
          <a:rect l="0" t="0" r="0" b="0"/>
          <a:pathLst>
            <a:path>
              <a:moveTo>
                <a:pt x="0" y="0"/>
              </a:moveTo>
              <a:lnTo>
                <a:pt x="0" y="425276"/>
              </a:lnTo>
              <a:lnTo>
                <a:pt x="113407" y="4252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693CD0-526F-45DA-82E7-F589E43DC7EF}">
      <dsp:nvSpPr>
        <dsp:cNvPr id="0" name=""/>
        <dsp:cNvSpPr/>
      </dsp:nvSpPr>
      <dsp:spPr>
        <a:xfrm>
          <a:off x="1190997" y="710691"/>
          <a:ext cx="907256" cy="5670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dirty="0" smtClean="0">
              <a:solidFill>
                <a:schemeClr val="tx1"/>
              </a:solidFill>
            </a:rPr>
            <a:t>Early refills</a:t>
          </a:r>
        </a:p>
      </dsp:txBody>
      <dsp:txXfrm>
        <a:off x="1207605" y="727299"/>
        <a:ext cx="874040" cy="533819"/>
      </dsp:txXfrm>
    </dsp:sp>
    <dsp:sp modelId="{98A7D354-3849-4A14-AC6D-EA35C5601F08}">
      <dsp:nvSpPr>
        <dsp:cNvPr id="0" name=""/>
        <dsp:cNvSpPr/>
      </dsp:nvSpPr>
      <dsp:spPr>
        <a:xfrm>
          <a:off x="1077590" y="568932"/>
          <a:ext cx="113407" cy="1134070"/>
        </a:xfrm>
        <a:custGeom>
          <a:avLst/>
          <a:gdLst/>
          <a:ahLst/>
          <a:cxnLst/>
          <a:rect l="0" t="0" r="0" b="0"/>
          <a:pathLst>
            <a:path>
              <a:moveTo>
                <a:pt x="0" y="0"/>
              </a:moveTo>
              <a:lnTo>
                <a:pt x="0" y="1134070"/>
              </a:lnTo>
              <a:lnTo>
                <a:pt x="113407" y="11340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F40396-12F8-4697-8968-2DA6D17266A4}">
      <dsp:nvSpPr>
        <dsp:cNvPr id="0" name=""/>
        <dsp:cNvSpPr/>
      </dsp:nvSpPr>
      <dsp:spPr>
        <a:xfrm>
          <a:off x="1190997" y="1419485"/>
          <a:ext cx="907256" cy="5670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dirty="0" smtClean="0">
              <a:solidFill>
                <a:schemeClr val="tx1"/>
              </a:solidFill>
            </a:rPr>
            <a:t>Lost or stolen medications</a:t>
          </a:r>
        </a:p>
      </dsp:txBody>
      <dsp:txXfrm>
        <a:off x="1207605" y="1436093"/>
        <a:ext cx="874040" cy="533819"/>
      </dsp:txXfrm>
    </dsp:sp>
    <dsp:sp modelId="{A6C720A5-EAF1-4FD0-AD1E-5B0B7D3B25D3}">
      <dsp:nvSpPr>
        <dsp:cNvPr id="0" name=""/>
        <dsp:cNvSpPr/>
      </dsp:nvSpPr>
      <dsp:spPr>
        <a:xfrm>
          <a:off x="1077590" y="568932"/>
          <a:ext cx="113407" cy="1842864"/>
        </a:xfrm>
        <a:custGeom>
          <a:avLst/>
          <a:gdLst/>
          <a:ahLst/>
          <a:cxnLst/>
          <a:rect l="0" t="0" r="0" b="0"/>
          <a:pathLst>
            <a:path>
              <a:moveTo>
                <a:pt x="0" y="0"/>
              </a:moveTo>
              <a:lnTo>
                <a:pt x="0" y="1842864"/>
              </a:lnTo>
              <a:lnTo>
                <a:pt x="113407" y="18428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2CA289-1190-465F-8FFD-4D2EEDBBAC3E}">
      <dsp:nvSpPr>
        <dsp:cNvPr id="0" name=""/>
        <dsp:cNvSpPr/>
      </dsp:nvSpPr>
      <dsp:spPr>
        <a:xfrm>
          <a:off x="1190997" y="2128279"/>
          <a:ext cx="907256" cy="5670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dirty="0" smtClean="0">
              <a:solidFill>
                <a:schemeClr val="tx1"/>
              </a:solidFill>
            </a:rPr>
            <a:t>Escalating dose requests</a:t>
          </a:r>
        </a:p>
      </dsp:txBody>
      <dsp:txXfrm>
        <a:off x="1207605" y="2144887"/>
        <a:ext cx="874040" cy="533819"/>
      </dsp:txXfrm>
    </dsp:sp>
    <dsp:sp modelId="{4A27486B-6220-4E6E-A725-943882144D6D}">
      <dsp:nvSpPr>
        <dsp:cNvPr id="0" name=""/>
        <dsp:cNvSpPr/>
      </dsp:nvSpPr>
      <dsp:spPr>
        <a:xfrm>
          <a:off x="1077590" y="568932"/>
          <a:ext cx="113407" cy="2551658"/>
        </a:xfrm>
        <a:custGeom>
          <a:avLst/>
          <a:gdLst/>
          <a:ahLst/>
          <a:cxnLst/>
          <a:rect l="0" t="0" r="0" b="0"/>
          <a:pathLst>
            <a:path>
              <a:moveTo>
                <a:pt x="0" y="0"/>
              </a:moveTo>
              <a:lnTo>
                <a:pt x="0" y="2551658"/>
              </a:lnTo>
              <a:lnTo>
                <a:pt x="113407" y="25516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D048C0-31AA-4EDA-8446-5769CC4C4FFA}">
      <dsp:nvSpPr>
        <dsp:cNvPr id="0" name=""/>
        <dsp:cNvSpPr/>
      </dsp:nvSpPr>
      <dsp:spPr>
        <a:xfrm>
          <a:off x="1190997" y="2837073"/>
          <a:ext cx="907256" cy="5670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dirty="0" smtClean="0">
              <a:solidFill>
                <a:schemeClr val="tx1"/>
              </a:solidFill>
            </a:rPr>
            <a:t>Emergency Room Visits</a:t>
          </a:r>
        </a:p>
      </dsp:txBody>
      <dsp:txXfrm>
        <a:off x="1207605" y="2853681"/>
        <a:ext cx="874040" cy="533819"/>
      </dsp:txXfrm>
    </dsp:sp>
    <dsp:sp modelId="{96DFF9AA-30B8-4796-A4F2-843406E0A9CB}">
      <dsp:nvSpPr>
        <dsp:cNvPr id="0" name=""/>
        <dsp:cNvSpPr/>
      </dsp:nvSpPr>
      <dsp:spPr>
        <a:xfrm>
          <a:off x="1077590" y="568932"/>
          <a:ext cx="113407" cy="3260452"/>
        </a:xfrm>
        <a:custGeom>
          <a:avLst/>
          <a:gdLst/>
          <a:ahLst/>
          <a:cxnLst/>
          <a:rect l="0" t="0" r="0" b="0"/>
          <a:pathLst>
            <a:path>
              <a:moveTo>
                <a:pt x="0" y="0"/>
              </a:moveTo>
              <a:lnTo>
                <a:pt x="0" y="3260452"/>
              </a:lnTo>
              <a:lnTo>
                <a:pt x="113407" y="32604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DB7E94-912C-4D61-A962-5876E3B14949}">
      <dsp:nvSpPr>
        <dsp:cNvPr id="0" name=""/>
        <dsp:cNvSpPr/>
      </dsp:nvSpPr>
      <dsp:spPr>
        <a:xfrm>
          <a:off x="1190997" y="3545867"/>
          <a:ext cx="907256" cy="5670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dirty="0" smtClean="0">
              <a:solidFill>
                <a:schemeClr val="tx1"/>
              </a:solidFill>
            </a:rPr>
            <a:t>Hx of substance Abuse</a:t>
          </a:r>
        </a:p>
      </dsp:txBody>
      <dsp:txXfrm>
        <a:off x="1207605" y="3562475"/>
        <a:ext cx="874040" cy="533819"/>
      </dsp:txXfrm>
    </dsp:sp>
    <dsp:sp modelId="{F7F61951-C7AB-4475-9947-049CC92320CB}">
      <dsp:nvSpPr>
        <dsp:cNvPr id="0" name=""/>
        <dsp:cNvSpPr/>
      </dsp:nvSpPr>
      <dsp:spPr>
        <a:xfrm>
          <a:off x="2381770" y="1897"/>
          <a:ext cx="1134070" cy="5670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smtClean="0">
              <a:solidFill>
                <a:schemeClr val="tx1"/>
              </a:solidFill>
            </a:rPr>
            <a:t>Medical Risks</a:t>
          </a:r>
          <a:endParaRPr lang="en-US" sz="1600" kern="1200" dirty="0">
            <a:solidFill>
              <a:schemeClr val="tx1"/>
            </a:solidFill>
          </a:endParaRPr>
        </a:p>
      </dsp:txBody>
      <dsp:txXfrm>
        <a:off x="2398378" y="18505"/>
        <a:ext cx="1100854" cy="533819"/>
      </dsp:txXfrm>
    </dsp:sp>
    <dsp:sp modelId="{F5E8F64F-674B-4D2D-9054-D52879BBB58A}">
      <dsp:nvSpPr>
        <dsp:cNvPr id="0" name=""/>
        <dsp:cNvSpPr/>
      </dsp:nvSpPr>
      <dsp:spPr>
        <a:xfrm>
          <a:off x="2495177" y="568932"/>
          <a:ext cx="113407" cy="425276"/>
        </a:xfrm>
        <a:custGeom>
          <a:avLst/>
          <a:gdLst/>
          <a:ahLst/>
          <a:cxnLst/>
          <a:rect l="0" t="0" r="0" b="0"/>
          <a:pathLst>
            <a:path>
              <a:moveTo>
                <a:pt x="0" y="0"/>
              </a:moveTo>
              <a:lnTo>
                <a:pt x="0" y="425276"/>
              </a:lnTo>
              <a:lnTo>
                <a:pt x="113407" y="4252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85539C-BDB9-40A0-8135-F93056C86D1A}">
      <dsp:nvSpPr>
        <dsp:cNvPr id="0" name=""/>
        <dsp:cNvSpPr/>
      </dsp:nvSpPr>
      <dsp:spPr>
        <a:xfrm>
          <a:off x="2608584" y="710691"/>
          <a:ext cx="907256" cy="5670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dirty="0" smtClean="0"/>
            <a:t>Endocrine </a:t>
          </a:r>
          <a:endParaRPr lang="en-US" sz="1200" kern="1200" dirty="0"/>
        </a:p>
      </dsp:txBody>
      <dsp:txXfrm>
        <a:off x="2625192" y="727299"/>
        <a:ext cx="874040" cy="533819"/>
      </dsp:txXfrm>
    </dsp:sp>
    <dsp:sp modelId="{E7854F02-8569-4DC2-8A2E-11D373F2F859}">
      <dsp:nvSpPr>
        <dsp:cNvPr id="0" name=""/>
        <dsp:cNvSpPr/>
      </dsp:nvSpPr>
      <dsp:spPr>
        <a:xfrm>
          <a:off x="2495177" y="568932"/>
          <a:ext cx="113407" cy="1134070"/>
        </a:xfrm>
        <a:custGeom>
          <a:avLst/>
          <a:gdLst/>
          <a:ahLst/>
          <a:cxnLst/>
          <a:rect l="0" t="0" r="0" b="0"/>
          <a:pathLst>
            <a:path>
              <a:moveTo>
                <a:pt x="0" y="0"/>
              </a:moveTo>
              <a:lnTo>
                <a:pt x="0" y="1134070"/>
              </a:lnTo>
              <a:lnTo>
                <a:pt x="113407" y="11340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2799FB-F999-4233-9147-819FB9AF629C}">
      <dsp:nvSpPr>
        <dsp:cNvPr id="0" name=""/>
        <dsp:cNvSpPr/>
      </dsp:nvSpPr>
      <dsp:spPr>
        <a:xfrm>
          <a:off x="2608584" y="1419485"/>
          <a:ext cx="907256" cy="5670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dirty="0" smtClean="0"/>
            <a:t>Sleep apnea</a:t>
          </a:r>
          <a:endParaRPr lang="en-US" sz="1200" kern="1200" dirty="0"/>
        </a:p>
      </dsp:txBody>
      <dsp:txXfrm>
        <a:off x="2625192" y="1436093"/>
        <a:ext cx="874040" cy="533819"/>
      </dsp:txXfrm>
    </dsp:sp>
    <dsp:sp modelId="{E67D94D0-014E-4AA1-9384-EF2DB293BDE4}">
      <dsp:nvSpPr>
        <dsp:cNvPr id="0" name=""/>
        <dsp:cNvSpPr/>
      </dsp:nvSpPr>
      <dsp:spPr>
        <a:xfrm>
          <a:off x="2495177" y="568932"/>
          <a:ext cx="113407" cy="1842864"/>
        </a:xfrm>
        <a:custGeom>
          <a:avLst/>
          <a:gdLst/>
          <a:ahLst/>
          <a:cxnLst/>
          <a:rect l="0" t="0" r="0" b="0"/>
          <a:pathLst>
            <a:path>
              <a:moveTo>
                <a:pt x="0" y="0"/>
              </a:moveTo>
              <a:lnTo>
                <a:pt x="0" y="1842864"/>
              </a:lnTo>
              <a:lnTo>
                <a:pt x="113407" y="18428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056A7D-C347-44BB-8775-B16BDB41C4AE}">
      <dsp:nvSpPr>
        <dsp:cNvPr id="0" name=""/>
        <dsp:cNvSpPr/>
      </dsp:nvSpPr>
      <dsp:spPr>
        <a:xfrm>
          <a:off x="2608584" y="2128279"/>
          <a:ext cx="907256" cy="5670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dirty="0" smtClean="0"/>
            <a:t>EKG changes</a:t>
          </a:r>
          <a:endParaRPr lang="en-US" sz="1200" kern="1200" dirty="0"/>
        </a:p>
      </dsp:txBody>
      <dsp:txXfrm>
        <a:off x="2625192" y="2144887"/>
        <a:ext cx="874040" cy="533819"/>
      </dsp:txXfrm>
    </dsp:sp>
    <dsp:sp modelId="{90A4A3CB-9E46-49A4-8985-ADA6DE4C3246}">
      <dsp:nvSpPr>
        <dsp:cNvPr id="0" name=""/>
        <dsp:cNvSpPr/>
      </dsp:nvSpPr>
      <dsp:spPr>
        <a:xfrm>
          <a:off x="2495177" y="568932"/>
          <a:ext cx="113407" cy="2551658"/>
        </a:xfrm>
        <a:custGeom>
          <a:avLst/>
          <a:gdLst/>
          <a:ahLst/>
          <a:cxnLst/>
          <a:rect l="0" t="0" r="0" b="0"/>
          <a:pathLst>
            <a:path>
              <a:moveTo>
                <a:pt x="0" y="0"/>
              </a:moveTo>
              <a:lnTo>
                <a:pt x="0" y="2551658"/>
              </a:lnTo>
              <a:lnTo>
                <a:pt x="113407" y="25516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D95176-E6D6-4951-935E-2E93A3CDAFD7}">
      <dsp:nvSpPr>
        <dsp:cNvPr id="0" name=""/>
        <dsp:cNvSpPr/>
      </dsp:nvSpPr>
      <dsp:spPr>
        <a:xfrm>
          <a:off x="2608584" y="2837073"/>
          <a:ext cx="907256" cy="5670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dirty="0" smtClean="0"/>
            <a:t>Polypharmacy</a:t>
          </a:r>
          <a:endParaRPr lang="en-US" sz="1200" kern="1200" dirty="0"/>
        </a:p>
      </dsp:txBody>
      <dsp:txXfrm>
        <a:off x="2625192" y="2853681"/>
        <a:ext cx="874040" cy="533819"/>
      </dsp:txXfrm>
    </dsp:sp>
    <dsp:sp modelId="{DDFCA5B9-1076-468F-89AC-FEA77E3B7628}">
      <dsp:nvSpPr>
        <dsp:cNvPr id="0" name=""/>
        <dsp:cNvSpPr/>
      </dsp:nvSpPr>
      <dsp:spPr>
        <a:xfrm>
          <a:off x="3799358" y="1897"/>
          <a:ext cx="1134070" cy="5670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smtClean="0">
              <a:solidFill>
                <a:schemeClr val="tx1"/>
              </a:solidFill>
            </a:rPr>
            <a:t>Psychological Risks</a:t>
          </a:r>
          <a:endParaRPr lang="en-US" sz="1600" kern="1200" dirty="0">
            <a:solidFill>
              <a:schemeClr val="tx1"/>
            </a:solidFill>
          </a:endParaRPr>
        </a:p>
      </dsp:txBody>
      <dsp:txXfrm>
        <a:off x="3815966" y="18505"/>
        <a:ext cx="1100854" cy="533819"/>
      </dsp:txXfrm>
    </dsp:sp>
    <dsp:sp modelId="{1BAFE27B-249E-4327-97B5-4D3685416B36}">
      <dsp:nvSpPr>
        <dsp:cNvPr id="0" name=""/>
        <dsp:cNvSpPr/>
      </dsp:nvSpPr>
      <dsp:spPr>
        <a:xfrm>
          <a:off x="3912765" y="568932"/>
          <a:ext cx="113407" cy="425276"/>
        </a:xfrm>
        <a:custGeom>
          <a:avLst/>
          <a:gdLst/>
          <a:ahLst/>
          <a:cxnLst/>
          <a:rect l="0" t="0" r="0" b="0"/>
          <a:pathLst>
            <a:path>
              <a:moveTo>
                <a:pt x="0" y="0"/>
              </a:moveTo>
              <a:lnTo>
                <a:pt x="0" y="425276"/>
              </a:lnTo>
              <a:lnTo>
                <a:pt x="113407" y="4252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2EE893-2E4B-4CF0-85C8-525B20A29D5D}">
      <dsp:nvSpPr>
        <dsp:cNvPr id="0" name=""/>
        <dsp:cNvSpPr/>
      </dsp:nvSpPr>
      <dsp:spPr>
        <a:xfrm>
          <a:off x="4026172" y="710691"/>
          <a:ext cx="907256" cy="5670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smtClean="0"/>
            <a:t>Depression</a:t>
          </a:r>
          <a:endParaRPr lang="en-US" sz="1200" kern="1200"/>
        </a:p>
      </dsp:txBody>
      <dsp:txXfrm>
        <a:off x="4042780" y="727299"/>
        <a:ext cx="874040" cy="533819"/>
      </dsp:txXfrm>
    </dsp:sp>
    <dsp:sp modelId="{018442FA-8886-4576-982D-404575A08F23}">
      <dsp:nvSpPr>
        <dsp:cNvPr id="0" name=""/>
        <dsp:cNvSpPr/>
      </dsp:nvSpPr>
      <dsp:spPr>
        <a:xfrm>
          <a:off x="3912765" y="568932"/>
          <a:ext cx="113407" cy="1134070"/>
        </a:xfrm>
        <a:custGeom>
          <a:avLst/>
          <a:gdLst/>
          <a:ahLst/>
          <a:cxnLst/>
          <a:rect l="0" t="0" r="0" b="0"/>
          <a:pathLst>
            <a:path>
              <a:moveTo>
                <a:pt x="0" y="0"/>
              </a:moveTo>
              <a:lnTo>
                <a:pt x="0" y="1134070"/>
              </a:lnTo>
              <a:lnTo>
                <a:pt x="113407" y="11340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CCAB03-2E2A-4F8F-90D5-5821B5B4F73B}">
      <dsp:nvSpPr>
        <dsp:cNvPr id="0" name=""/>
        <dsp:cNvSpPr/>
      </dsp:nvSpPr>
      <dsp:spPr>
        <a:xfrm>
          <a:off x="4026172" y="1419485"/>
          <a:ext cx="907256" cy="5670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dirty="0" smtClean="0"/>
            <a:t>Relationship Issues</a:t>
          </a:r>
          <a:endParaRPr lang="en-US" sz="1200" kern="1200" dirty="0"/>
        </a:p>
      </dsp:txBody>
      <dsp:txXfrm>
        <a:off x="4042780" y="1436093"/>
        <a:ext cx="874040" cy="533819"/>
      </dsp:txXfrm>
    </dsp:sp>
    <dsp:sp modelId="{A31D859D-0193-4505-A4A1-41E76A76C11F}">
      <dsp:nvSpPr>
        <dsp:cNvPr id="0" name=""/>
        <dsp:cNvSpPr/>
      </dsp:nvSpPr>
      <dsp:spPr>
        <a:xfrm>
          <a:off x="3912765" y="568932"/>
          <a:ext cx="113407" cy="1842864"/>
        </a:xfrm>
        <a:custGeom>
          <a:avLst/>
          <a:gdLst/>
          <a:ahLst/>
          <a:cxnLst/>
          <a:rect l="0" t="0" r="0" b="0"/>
          <a:pathLst>
            <a:path>
              <a:moveTo>
                <a:pt x="0" y="0"/>
              </a:moveTo>
              <a:lnTo>
                <a:pt x="0" y="1842864"/>
              </a:lnTo>
              <a:lnTo>
                <a:pt x="113407" y="18428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E93E12-CFFE-4DD5-81BB-4D385F487295}">
      <dsp:nvSpPr>
        <dsp:cNvPr id="0" name=""/>
        <dsp:cNvSpPr/>
      </dsp:nvSpPr>
      <dsp:spPr>
        <a:xfrm>
          <a:off x="4026172" y="2128279"/>
          <a:ext cx="907256" cy="5670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Cognitive decline</a:t>
          </a:r>
          <a:endParaRPr lang="en-US" sz="1200" kern="1200" dirty="0"/>
        </a:p>
      </dsp:txBody>
      <dsp:txXfrm>
        <a:off x="4042780" y="2144887"/>
        <a:ext cx="874040" cy="533819"/>
      </dsp:txXfrm>
    </dsp:sp>
    <dsp:sp modelId="{438AE9B0-A5CB-493F-B33C-E400FA9D9B7A}">
      <dsp:nvSpPr>
        <dsp:cNvPr id="0" name=""/>
        <dsp:cNvSpPr/>
      </dsp:nvSpPr>
      <dsp:spPr>
        <a:xfrm>
          <a:off x="5216946" y="1897"/>
          <a:ext cx="1134070" cy="5670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smtClean="0">
              <a:solidFill>
                <a:schemeClr val="tx1"/>
              </a:solidFill>
            </a:rPr>
            <a:t>Functional Issues</a:t>
          </a:r>
          <a:endParaRPr lang="en-US" sz="1600" kern="1200" dirty="0">
            <a:solidFill>
              <a:schemeClr val="tx1"/>
            </a:solidFill>
          </a:endParaRPr>
        </a:p>
      </dsp:txBody>
      <dsp:txXfrm>
        <a:off x="5233554" y="18505"/>
        <a:ext cx="1100854" cy="533819"/>
      </dsp:txXfrm>
    </dsp:sp>
    <dsp:sp modelId="{40C60EED-6705-47F6-B4DE-8C2874225117}">
      <dsp:nvSpPr>
        <dsp:cNvPr id="0" name=""/>
        <dsp:cNvSpPr/>
      </dsp:nvSpPr>
      <dsp:spPr>
        <a:xfrm>
          <a:off x="5330353" y="568932"/>
          <a:ext cx="113407" cy="425276"/>
        </a:xfrm>
        <a:custGeom>
          <a:avLst/>
          <a:gdLst/>
          <a:ahLst/>
          <a:cxnLst/>
          <a:rect l="0" t="0" r="0" b="0"/>
          <a:pathLst>
            <a:path>
              <a:moveTo>
                <a:pt x="0" y="0"/>
              </a:moveTo>
              <a:lnTo>
                <a:pt x="0" y="425276"/>
              </a:lnTo>
              <a:lnTo>
                <a:pt x="113407" y="4252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1D4840-00FE-4F88-BD8E-A1A72580ECE3}">
      <dsp:nvSpPr>
        <dsp:cNvPr id="0" name=""/>
        <dsp:cNvSpPr/>
      </dsp:nvSpPr>
      <dsp:spPr>
        <a:xfrm>
          <a:off x="5443760" y="710691"/>
          <a:ext cx="907256" cy="5670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smtClean="0"/>
            <a:t>Disability</a:t>
          </a:r>
          <a:endParaRPr lang="en-US" sz="1200" kern="1200"/>
        </a:p>
      </dsp:txBody>
      <dsp:txXfrm>
        <a:off x="5460368" y="727299"/>
        <a:ext cx="874040" cy="533819"/>
      </dsp:txXfrm>
    </dsp:sp>
    <dsp:sp modelId="{0211128A-E640-445F-9F5E-C18A14770A5E}">
      <dsp:nvSpPr>
        <dsp:cNvPr id="0" name=""/>
        <dsp:cNvSpPr/>
      </dsp:nvSpPr>
      <dsp:spPr>
        <a:xfrm>
          <a:off x="5330353" y="568932"/>
          <a:ext cx="113407" cy="1134070"/>
        </a:xfrm>
        <a:custGeom>
          <a:avLst/>
          <a:gdLst/>
          <a:ahLst/>
          <a:cxnLst/>
          <a:rect l="0" t="0" r="0" b="0"/>
          <a:pathLst>
            <a:path>
              <a:moveTo>
                <a:pt x="0" y="0"/>
              </a:moveTo>
              <a:lnTo>
                <a:pt x="0" y="1134070"/>
              </a:lnTo>
              <a:lnTo>
                <a:pt x="113407" y="11340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EAEB72-E67D-470E-BFD0-5BE3DBB52791}">
      <dsp:nvSpPr>
        <dsp:cNvPr id="0" name=""/>
        <dsp:cNvSpPr/>
      </dsp:nvSpPr>
      <dsp:spPr>
        <a:xfrm>
          <a:off x="5443760" y="1419485"/>
          <a:ext cx="907256" cy="5670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dirty="0" smtClean="0"/>
            <a:t>Inability to manage co-morbidities</a:t>
          </a:r>
          <a:endParaRPr lang="en-US" sz="1200" kern="1200" dirty="0"/>
        </a:p>
      </dsp:txBody>
      <dsp:txXfrm>
        <a:off x="5460368" y="1436093"/>
        <a:ext cx="874040" cy="533819"/>
      </dsp:txXfrm>
    </dsp:sp>
    <dsp:sp modelId="{024D13B1-730C-46E6-ADEF-39A265C16D23}">
      <dsp:nvSpPr>
        <dsp:cNvPr id="0" name=""/>
        <dsp:cNvSpPr/>
      </dsp:nvSpPr>
      <dsp:spPr>
        <a:xfrm>
          <a:off x="5330353" y="568932"/>
          <a:ext cx="113407" cy="1842864"/>
        </a:xfrm>
        <a:custGeom>
          <a:avLst/>
          <a:gdLst/>
          <a:ahLst/>
          <a:cxnLst/>
          <a:rect l="0" t="0" r="0" b="0"/>
          <a:pathLst>
            <a:path>
              <a:moveTo>
                <a:pt x="0" y="0"/>
              </a:moveTo>
              <a:lnTo>
                <a:pt x="0" y="1842864"/>
              </a:lnTo>
              <a:lnTo>
                <a:pt x="113407" y="18428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7CE18F-41E1-4BFD-B42E-ECCC416AF6EC}">
      <dsp:nvSpPr>
        <dsp:cNvPr id="0" name=""/>
        <dsp:cNvSpPr/>
      </dsp:nvSpPr>
      <dsp:spPr>
        <a:xfrm>
          <a:off x="5443760" y="2128279"/>
          <a:ext cx="907256" cy="5670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dirty="0" smtClean="0"/>
            <a:t>Falls</a:t>
          </a:r>
          <a:endParaRPr lang="en-US" sz="1200" kern="1200" dirty="0"/>
        </a:p>
      </dsp:txBody>
      <dsp:txXfrm>
        <a:off x="5460368" y="2144887"/>
        <a:ext cx="874040" cy="533819"/>
      </dsp:txXfrm>
    </dsp:sp>
    <dsp:sp modelId="{41A1B870-9DBA-4940-A657-549309B9AB22}">
      <dsp:nvSpPr>
        <dsp:cNvPr id="0" name=""/>
        <dsp:cNvSpPr/>
      </dsp:nvSpPr>
      <dsp:spPr>
        <a:xfrm>
          <a:off x="5330353" y="568932"/>
          <a:ext cx="113407" cy="2551658"/>
        </a:xfrm>
        <a:custGeom>
          <a:avLst/>
          <a:gdLst/>
          <a:ahLst/>
          <a:cxnLst/>
          <a:rect l="0" t="0" r="0" b="0"/>
          <a:pathLst>
            <a:path>
              <a:moveTo>
                <a:pt x="0" y="0"/>
              </a:moveTo>
              <a:lnTo>
                <a:pt x="0" y="2551658"/>
              </a:lnTo>
              <a:lnTo>
                <a:pt x="113407" y="25516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A8A271-0802-4860-8104-9D8FD1878118}">
      <dsp:nvSpPr>
        <dsp:cNvPr id="0" name=""/>
        <dsp:cNvSpPr/>
      </dsp:nvSpPr>
      <dsp:spPr>
        <a:xfrm>
          <a:off x="5443760" y="2837073"/>
          <a:ext cx="907256" cy="5670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dirty="0" smtClean="0"/>
            <a:t>MVA</a:t>
          </a:r>
          <a:endParaRPr lang="en-US" sz="1200" kern="1200" dirty="0"/>
        </a:p>
      </dsp:txBody>
      <dsp:txXfrm>
        <a:off x="5460368" y="2853681"/>
        <a:ext cx="874040" cy="533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82639-1A19-412F-878F-666B63D7D6DD}">
      <dsp:nvSpPr>
        <dsp:cNvPr id="0" name=""/>
        <dsp:cNvSpPr/>
      </dsp:nvSpPr>
      <dsp:spPr>
        <a:xfrm>
          <a:off x="6669245" y="2949174"/>
          <a:ext cx="1143872" cy="397046"/>
        </a:xfrm>
        <a:custGeom>
          <a:avLst/>
          <a:gdLst/>
          <a:ahLst/>
          <a:cxnLst/>
          <a:rect l="0" t="0" r="0" b="0"/>
          <a:pathLst>
            <a:path>
              <a:moveTo>
                <a:pt x="0" y="0"/>
              </a:moveTo>
              <a:lnTo>
                <a:pt x="0" y="198523"/>
              </a:lnTo>
              <a:lnTo>
                <a:pt x="1143872" y="198523"/>
              </a:lnTo>
              <a:lnTo>
                <a:pt x="1143872" y="3970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73A372-4CAD-4CA9-869B-3A8A8040389B}">
      <dsp:nvSpPr>
        <dsp:cNvPr id="0" name=""/>
        <dsp:cNvSpPr/>
      </dsp:nvSpPr>
      <dsp:spPr>
        <a:xfrm>
          <a:off x="5525372" y="2949174"/>
          <a:ext cx="1143872" cy="397046"/>
        </a:xfrm>
        <a:custGeom>
          <a:avLst/>
          <a:gdLst/>
          <a:ahLst/>
          <a:cxnLst/>
          <a:rect l="0" t="0" r="0" b="0"/>
          <a:pathLst>
            <a:path>
              <a:moveTo>
                <a:pt x="1143872" y="0"/>
              </a:moveTo>
              <a:lnTo>
                <a:pt x="1143872" y="198523"/>
              </a:lnTo>
              <a:lnTo>
                <a:pt x="0" y="198523"/>
              </a:lnTo>
              <a:lnTo>
                <a:pt x="0" y="3970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AD6858-FF0F-40B2-B25A-833BC54B6A1F}">
      <dsp:nvSpPr>
        <dsp:cNvPr id="0" name=""/>
        <dsp:cNvSpPr/>
      </dsp:nvSpPr>
      <dsp:spPr>
        <a:xfrm>
          <a:off x="4381500" y="1606778"/>
          <a:ext cx="2287745" cy="397046"/>
        </a:xfrm>
        <a:custGeom>
          <a:avLst/>
          <a:gdLst/>
          <a:ahLst/>
          <a:cxnLst/>
          <a:rect l="0" t="0" r="0" b="0"/>
          <a:pathLst>
            <a:path>
              <a:moveTo>
                <a:pt x="0" y="0"/>
              </a:moveTo>
              <a:lnTo>
                <a:pt x="0" y="198523"/>
              </a:lnTo>
              <a:lnTo>
                <a:pt x="2287745" y="198523"/>
              </a:lnTo>
              <a:lnTo>
                <a:pt x="2287745" y="3970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2FFE72-BD72-4063-8023-7DF6DDA267F0}">
      <dsp:nvSpPr>
        <dsp:cNvPr id="0" name=""/>
        <dsp:cNvSpPr/>
      </dsp:nvSpPr>
      <dsp:spPr>
        <a:xfrm>
          <a:off x="2093754" y="2949174"/>
          <a:ext cx="1143872" cy="397046"/>
        </a:xfrm>
        <a:custGeom>
          <a:avLst/>
          <a:gdLst/>
          <a:ahLst/>
          <a:cxnLst/>
          <a:rect l="0" t="0" r="0" b="0"/>
          <a:pathLst>
            <a:path>
              <a:moveTo>
                <a:pt x="0" y="0"/>
              </a:moveTo>
              <a:lnTo>
                <a:pt x="0" y="198523"/>
              </a:lnTo>
              <a:lnTo>
                <a:pt x="1143872" y="198523"/>
              </a:lnTo>
              <a:lnTo>
                <a:pt x="1143872" y="3970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2DF984-DA74-4359-86E2-012533C3FCD4}">
      <dsp:nvSpPr>
        <dsp:cNvPr id="0" name=""/>
        <dsp:cNvSpPr/>
      </dsp:nvSpPr>
      <dsp:spPr>
        <a:xfrm>
          <a:off x="949882" y="2949174"/>
          <a:ext cx="1143872" cy="397046"/>
        </a:xfrm>
        <a:custGeom>
          <a:avLst/>
          <a:gdLst/>
          <a:ahLst/>
          <a:cxnLst/>
          <a:rect l="0" t="0" r="0" b="0"/>
          <a:pathLst>
            <a:path>
              <a:moveTo>
                <a:pt x="1143872" y="0"/>
              </a:moveTo>
              <a:lnTo>
                <a:pt x="1143872" y="198523"/>
              </a:lnTo>
              <a:lnTo>
                <a:pt x="0" y="198523"/>
              </a:lnTo>
              <a:lnTo>
                <a:pt x="0" y="3970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336DB8-F57A-4B64-9B98-D82A65FC50A7}">
      <dsp:nvSpPr>
        <dsp:cNvPr id="0" name=""/>
        <dsp:cNvSpPr/>
      </dsp:nvSpPr>
      <dsp:spPr>
        <a:xfrm>
          <a:off x="2093754" y="1606778"/>
          <a:ext cx="2287745" cy="397046"/>
        </a:xfrm>
        <a:custGeom>
          <a:avLst/>
          <a:gdLst/>
          <a:ahLst/>
          <a:cxnLst/>
          <a:rect l="0" t="0" r="0" b="0"/>
          <a:pathLst>
            <a:path>
              <a:moveTo>
                <a:pt x="2287745" y="0"/>
              </a:moveTo>
              <a:lnTo>
                <a:pt x="2287745" y="198523"/>
              </a:lnTo>
              <a:lnTo>
                <a:pt x="0" y="198523"/>
              </a:lnTo>
              <a:lnTo>
                <a:pt x="0" y="3970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D111FD-0733-47EB-AF0D-B5AE1920AEAB}">
      <dsp:nvSpPr>
        <dsp:cNvPr id="0" name=""/>
        <dsp:cNvSpPr/>
      </dsp:nvSpPr>
      <dsp:spPr>
        <a:xfrm>
          <a:off x="3436150" y="661429"/>
          <a:ext cx="1890698" cy="945349"/>
        </a:xfrm>
        <a:prstGeom prst="rect">
          <a:avLst/>
        </a:prstGeom>
        <a:solidFill>
          <a:srgbClr val="C00000"/>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kern="1200" cap="none" normalizeH="0" baseline="0" dirty="0" smtClean="0">
              <a:ln>
                <a:noFill/>
              </a:ln>
              <a:solidFill>
                <a:schemeClr val="tx1"/>
              </a:solidFill>
              <a:effectLst/>
              <a:latin typeface="Arial" pitchFamily="34" charset="0"/>
            </a:rPr>
            <a:t>DEAD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kern="1200" cap="none" normalizeH="0" baseline="0" dirty="0" smtClean="0">
              <a:ln>
                <a:noFill/>
              </a:ln>
              <a:solidFill>
                <a:schemeClr val="tx1"/>
              </a:solidFill>
              <a:effectLst/>
              <a:latin typeface="Arial" pitchFamily="34" charset="0"/>
            </a:rPr>
            <a:t>178</a:t>
          </a:r>
        </a:p>
      </dsp:txBody>
      <dsp:txXfrm>
        <a:off x="3436150" y="661429"/>
        <a:ext cx="1890698" cy="945349"/>
      </dsp:txXfrm>
    </dsp:sp>
    <dsp:sp modelId="{B5C62771-C43D-4EBA-B979-6945D36E4F9D}">
      <dsp:nvSpPr>
        <dsp:cNvPr id="0" name=""/>
        <dsp:cNvSpPr/>
      </dsp:nvSpPr>
      <dsp:spPr>
        <a:xfrm>
          <a:off x="1148405" y="2003825"/>
          <a:ext cx="1890698" cy="945349"/>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Arial" pitchFamily="34" charset="0"/>
            </a:rPr>
            <a:t>Methadone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Arial" pitchFamily="34" charset="0"/>
            </a:rPr>
            <a:t>N=72</a:t>
          </a:r>
        </a:p>
      </dsp:txBody>
      <dsp:txXfrm>
        <a:off x="1148405" y="2003825"/>
        <a:ext cx="1890698" cy="945349"/>
      </dsp:txXfrm>
    </dsp:sp>
    <dsp:sp modelId="{A089A59F-7E78-4D26-A518-1A540C1C7C54}">
      <dsp:nvSpPr>
        <dsp:cNvPr id="0" name=""/>
        <dsp:cNvSpPr/>
      </dsp:nvSpPr>
      <dsp:spPr>
        <a:xfrm>
          <a:off x="4532" y="3346221"/>
          <a:ext cx="1890698" cy="945349"/>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Arial" pitchFamily="34" charset="0"/>
            </a:rPr>
            <a:t>Cardiac </a:t>
          </a:r>
          <a:br>
            <a:rPr kumimoji="0" lang="en-US" sz="2000" b="0" i="0" u="none" strike="noStrike" kern="1200" cap="none" normalizeH="0" baseline="0" dirty="0" smtClean="0">
              <a:ln>
                <a:noFill/>
              </a:ln>
              <a:solidFill>
                <a:schemeClr val="tx1"/>
              </a:solidFill>
              <a:effectLst/>
              <a:latin typeface="Arial" pitchFamily="34" charset="0"/>
            </a:rPr>
          </a:br>
          <a:r>
            <a:rPr kumimoji="0" lang="en-US" sz="2000" b="0" i="0" u="none" strike="noStrike" kern="1200" cap="none" normalizeH="0" baseline="0" dirty="0" smtClean="0">
              <a:ln>
                <a:noFill/>
              </a:ln>
              <a:solidFill>
                <a:schemeClr val="tx1"/>
              </a:solidFill>
              <a:effectLst/>
              <a:latin typeface="Arial" pitchFamily="34" charset="0"/>
            </a:rPr>
            <a:t>23%</a:t>
          </a:r>
        </a:p>
      </dsp:txBody>
      <dsp:txXfrm>
        <a:off x="4532" y="3346221"/>
        <a:ext cx="1890698" cy="945349"/>
      </dsp:txXfrm>
    </dsp:sp>
    <dsp:sp modelId="{43A2D6BE-F722-4554-B052-E98BB972B15A}">
      <dsp:nvSpPr>
        <dsp:cNvPr id="0" name=""/>
        <dsp:cNvSpPr/>
      </dsp:nvSpPr>
      <dsp:spPr>
        <a:xfrm>
          <a:off x="2292278" y="3346221"/>
          <a:ext cx="1890698" cy="945349"/>
        </a:xfrm>
        <a:prstGeom prst="rect">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Arial" pitchFamily="34" charset="0"/>
            </a:rPr>
            <a:t>No </a:t>
          </a:r>
          <a:br>
            <a:rPr kumimoji="0" lang="en-US" sz="2000" b="0" i="0" u="none" strike="noStrike" kern="1200" cap="none" normalizeH="0" baseline="0" dirty="0" smtClean="0">
              <a:ln>
                <a:noFill/>
              </a:ln>
              <a:solidFill>
                <a:schemeClr val="tx1"/>
              </a:solidFill>
              <a:effectLst/>
              <a:latin typeface="Arial" pitchFamily="34" charset="0"/>
            </a:rPr>
          </a:br>
          <a:r>
            <a:rPr kumimoji="0" lang="en-US" sz="2000" b="0" i="0" u="none" strike="noStrike" kern="1200" cap="none" normalizeH="0" baseline="0" dirty="0" smtClean="0">
              <a:ln>
                <a:noFill/>
              </a:ln>
              <a:solidFill>
                <a:schemeClr val="tx1"/>
              </a:solidFill>
              <a:effectLst/>
              <a:latin typeface="Arial" pitchFamily="34" charset="0"/>
            </a:rPr>
            <a:t>Cardiac </a:t>
          </a:r>
          <a:br>
            <a:rPr kumimoji="0" lang="en-US" sz="2000" b="0" i="0" u="none" strike="noStrike" kern="1200" cap="none" normalizeH="0" baseline="0" dirty="0" smtClean="0">
              <a:ln>
                <a:noFill/>
              </a:ln>
              <a:solidFill>
                <a:schemeClr val="tx1"/>
              </a:solidFill>
              <a:effectLst/>
              <a:latin typeface="Arial" pitchFamily="34" charset="0"/>
            </a:rPr>
          </a:br>
          <a:r>
            <a:rPr kumimoji="0" lang="en-US" sz="2000" b="0" i="0" u="none" strike="noStrike" kern="1200" cap="none" normalizeH="0" baseline="0" dirty="0" smtClean="0">
              <a:ln>
                <a:noFill/>
              </a:ln>
              <a:solidFill>
                <a:schemeClr val="tx1"/>
              </a:solidFill>
              <a:effectLst/>
              <a:latin typeface="Arial" pitchFamily="34" charset="0"/>
            </a:rPr>
            <a:t>77%</a:t>
          </a:r>
        </a:p>
      </dsp:txBody>
      <dsp:txXfrm>
        <a:off x="2292278" y="3346221"/>
        <a:ext cx="1890698" cy="945349"/>
      </dsp:txXfrm>
    </dsp:sp>
    <dsp:sp modelId="{2C37197F-0696-4D45-91DC-6AFC8DA8DD36}">
      <dsp:nvSpPr>
        <dsp:cNvPr id="0" name=""/>
        <dsp:cNvSpPr/>
      </dsp:nvSpPr>
      <dsp:spPr>
        <a:xfrm>
          <a:off x="5723895" y="2003825"/>
          <a:ext cx="1890698" cy="945349"/>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Arial" pitchFamily="34" charset="0"/>
            </a:rPr>
            <a:t>No </a:t>
          </a:r>
          <a:br>
            <a:rPr kumimoji="0" lang="en-US" sz="2000" b="0" i="0" u="none" strike="noStrike" kern="1200" cap="none" normalizeH="0" baseline="0" dirty="0" smtClean="0">
              <a:ln>
                <a:noFill/>
              </a:ln>
              <a:solidFill>
                <a:schemeClr val="tx1"/>
              </a:solidFill>
              <a:effectLst/>
              <a:latin typeface="Arial" pitchFamily="34" charset="0"/>
            </a:rPr>
          </a:br>
          <a:r>
            <a:rPr kumimoji="0" lang="en-US" sz="2000" b="0" i="0" u="none" strike="noStrike" kern="1200" cap="none" normalizeH="0" baseline="0" dirty="0" smtClean="0">
              <a:ln>
                <a:noFill/>
              </a:ln>
              <a:solidFill>
                <a:schemeClr val="tx1"/>
              </a:solidFill>
              <a:effectLst/>
              <a:latin typeface="Arial" pitchFamily="34" charset="0"/>
            </a:rPr>
            <a:t>Methadone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Arial" pitchFamily="34" charset="0"/>
            </a:rPr>
            <a:t>N=106</a:t>
          </a:r>
        </a:p>
      </dsp:txBody>
      <dsp:txXfrm>
        <a:off x="5723895" y="2003825"/>
        <a:ext cx="1890698" cy="945349"/>
      </dsp:txXfrm>
    </dsp:sp>
    <dsp:sp modelId="{27C8B746-E501-4E17-AC54-CD32E80E332B}">
      <dsp:nvSpPr>
        <dsp:cNvPr id="0" name=""/>
        <dsp:cNvSpPr/>
      </dsp:nvSpPr>
      <dsp:spPr>
        <a:xfrm>
          <a:off x="4580023" y="3346221"/>
          <a:ext cx="1890698" cy="945349"/>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Arial" pitchFamily="34" charset="0"/>
            </a:rPr>
            <a:t>Cardiac </a:t>
          </a:r>
          <a:br>
            <a:rPr kumimoji="0" lang="en-US" sz="2000" b="0" i="0" u="none" strike="noStrike" kern="1200" cap="none" normalizeH="0" baseline="0" dirty="0" smtClean="0">
              <a:ln>
                <a:noFill/>
              </a:ln>
              <a:solidFill>
                <a:schemeClr val="tx1"/>
              </a:solidFill>
              <a:effectLst/>
              <a:latin typeface="Arial" pitchFamily="34" charset="0"/>
            </a:rPr>
          </a:br>
          <a:r>
            <a:rPr kumimoji="0" lang="en-US" sz="2000" b="0" i="0" u="none" strike="noStrike" kern="1200" cap="none" normalizeH="0" baseline="0" dirty="0" smtClean="0">
              <a:ln>
                <a:noFill/>
              </a:ln>
              <a:solidFill>
                <a:schemeClr val="tx1"/>
              </a:solidFill>
              <a:effectLst/>
              <a:latin typeface="Arial" pitchFamily="34" charset="0"/>
            </a:rPr>
            <a:t>60%</a:t>
          </a:r>
        </a:p>
      </dsp:txBody>
      <dsp:txXfrm>
        <a:off x="4580023" y="3346221"/>
        <a:ext cx="1890698" cy="945349"/>
      </dsp:txXfrm>
    </dsp:sp>
    <dsp:sp modelId="{0E7CAA59-1752-4A53-9828-7647D58D4BF1}">
      <dsp:nvSpPr>
        <dsp:cNvPr id="0" name=""/>
        <dsp:cNvSpPr/>
      </dsp:nvSpPr>
      <dsp:spPr>
        <a:xfrm>
          <a:off x="6867768" y="3346221"/>
          <a:ext cx="1890698" cy="945349"/>
        </a:xfrm>
        <a:prstGeom prst="rect">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Arial" pitchFamily="34" charset="0"/>
            </a:rPr>
            <a:t>No </a:t>
          </a:r>
          <a:br>
            <a:rPr kumimoji="0" lang="en-US" sz="2000" b="0" i="0" u="none" strike="noStrike" kern="1200" cap="none" normalizeH="0" baseline="0" dirty="0" smtClean="0">
              <a:ln>
                <a:noFill/>
              </a:ln>
              <a:solidFill>
                <a:schemeClr val="tx1"/>
              </a:solidFill>
              <a:effectLst/>
              <a:latin typeface="Arial" pitchFamily="34" charset="0"/>
            </a:rPr>
          </a:br>
          <a:r>
            <a:rPr kumimoji="0" lang="en-US" sz="2000" b="0" i="0" u="none" strike="noStrike" kern="1200" cap="none" normalizeH="0" baseline="0" dirty="0" smtClean="0">
              <a:ln>
                <a:noFill/>
              </a:ln>
              <a:solidFill>
                <a:schemeClr val="tx1"/>
              </a:solidFill>
              <a:effectLst/>
              <a:latin typeface="Arial" pitchFamily="34" charset="0"/>
            </a:rPr>
            <a:t>Cardiac</a:t>
          </a:r>
          <a:br>
            <a:rPr kumimoji="0" lang="en-US" sz="2000" b="0" i="0" u="none" strike="noStrike" kern="1200" cap="none" normalizeH="0" baseline="0" dirty="0" smtClean="0">
              <a:ln>
                <a:noFill/>
              </a:ln>
              <a:solidFill>
                <a:schemeClr val="tx1"/>
              </a:solidFill>
              <a:effectLst/>
              <a:latin typeface="Arial" pitchFamily="34" charset="0"/>
            </a:rPr>
          </a:br>
          <a:r>
            <a:rPr kumimoji="0" lang="en-US" sz="2000" b="0" i="0" u="none" strike="noStrike" kern="1200" cap="none" normalizeH="0" baseline="0" dirty="0" smtClean="0">
              <a:ln>
                <a:noFill/>
              </a:ln>
              <a:solidFill>
                <a:schemeClr val="tx1"/>
              </a:solidFill>
              <a:effectLst/>
              <a:latin typeface="Arial" pitchFamily="34" charset="0"/>
            </a:rPr>
            <a:t>40%</a:t>
          </a:r>
        </a:p>
      </dsp:txBody>
      <dsp:txXfrm>
        <a:off x="6867768" y="3346221"/>
        <a:ext cx="1890698" cy="9453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1041A-0423-46C4-8FAE-64BFE934118B}">
      <dsp:nvSpPr>
        <dsp:cNvPr id="0" name=""/>
        <dsp:cNvSpPr/>
      </dsp:nvSpPr>
      <dsp:spPr>
        <a:xfrm>
          <a:off x="1358651" y="446"/>
          <a:ext cx="967978" cy="4839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rtl="0">
            <a:lnSpc>
              <a:spcPct val="90000"/>
            </a:lnSpc>
            <a:spcBef>
              <a:spcPct val="0"/>
            </a:spcBef>
            <a:spcAft>
              <a:spcPct val="35000"/>
            </a:spcAft>
          </a:pPr>
          <a:r>
            <a:rPr lang="en-US" sz="1300" kern="1200" dirty="0" smtClean="0">
              <a:solidFill>
                <a:schemeClr val="tx1"/>
              </a:solidFill>
            </a:rPr>
            <a:t>Abuse and Diversion</a:t>
          </a:r>
        </a:p>
      </dsp:txBody>
      <dsp:txXfrm>
        <a:off x="1372827" y="14622"/>
        <a:ext cx="939626" cy="455637"/>
      </dsp:txXfrm>
    </dsp:sp>
    <dsp:sp modelId="{585F0736-7161-4F8E-AF69-5900CA7EEC0D}">
      <dsp:nvSpPr>
        <dsp:cNvPr id="0" name=""/>
        <dsp:cNvSpPr/>
      </dsp:nvSpPr>
      <dsp:spPr>
        <a:xfrm>
          <a:off x="1455449" y="484435"/>
          <a:ext cx="96797" cy="362991"/>
        </a:xfrm>
        <a:custGeom>
          <a:avLst/>
          <a:gdLst/>
          <a:ahLst/>
          <a:cxnLst/>
          <a:rect l="0" t="0" r="0" b="0"/>
          <a:pathLst>
            <a:path>
              <a:moveTo>
                <a:pt x="0" y="0"/>
              </a:moveTo>
              <a:lnTo>
                <a:pt x="0" y="362991"/>
              </a:lnTo>
              <a:lnTo>
                <a:pt x="96797" y="3629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693CD0-526F-45DA-82E7-F589E43DC7EF}">
      <dsp:nvSpPr>
        <dsp:cNvPr id="0" name=""/>
        <dsp:cNvSpPr/>
      </dsp:nvSpPr>
      <dsp:spPr>
        <a:xfrm>
          <a:off x="1552247" y="605432"/>
          <a:ext cx="774382" cy="4839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kern="1200" dirty="0" smtClean="0">
              <a:solidFill>
                <a:schemeClr val="tx1"/>
              </a:solidFill>
            </a:rPr>
            <a:t>Early refills</a:t>
          </a:r>
        </a:p>
      </dsp:txBody>
      <dsp:txXfrm>
        <a:off x="1566423" y="619608"/>
        <a:ext cx="746030" cy="455637"/>
      </dsp:txXfrm>
    </dsp:sp>
    <dsp:sp modelId="{98A7D354-3849-4A14-AC6D-EA35C5601F08}">
      <dsp:nvSpPr>
        <dsp:cNvPr id="0" name=""/>
        <dsp:cNvSpPr/>
      </dsp:nvSpPr>
      <dsp:spPr>
        <a:xfrm>
          <a:off x="1455449" y="484435"/>
          <a:ext cx="96797" cy="967978"/>
        </a:xfrm>
        <a:custGeom>
          <a:avLst/>
          <a:gdLst/>
          <a:ahLst/>
          <a:cxnLst/>
          <a:rect l="0" t="0" r="0" b="0"/>
          <a:pathLst>
            <a:path>
              <a:moveTo>
                <a:pt x="0" y="0"/>
              </a:moveTo>
              <a:lnTo>
                <a:pt x="0" y="967978"/>
              </a:lnTo>
              <a:lnTo>
                <a:pt x="96797" y="9679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F40396-12F8-4697-8968-2DA6D17266A4}">
      <dsp:nvSpPr>
        <dsp:cNvPr id="0" name=""/>
        <dsp:cNvSpPr/>
      </dsp:nvSpPr>
      <dsp:spPr>
        <a:xfrm>
          <a:off x="1552247" y="1210419"/>
          <a:ext cx="774382" cy="4839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kern="1200" dirty="0" smtClean="0">
              <a:solidFill>
                <a:schemeClr val="tx1"/>
              </a:solidFill>
            </a:rPr>
            <a:t>Lost or stolen medications</a:t>
          </a:r>
        </a:p>
      </dsp:txBody>
      <dsp:txXfrm>
        <a:off x="1566423" y="1224595"/>
        <a:ext cx="746030" cy="455637"/>
      </dsp:txXfrm>
    </dsp:sp>
    <dsp:sp modelId="{A6C720A5-EAF1-4FD0-AD1E-5B0B7D3B25D3}">
      <dsp:nvSpPr>
        <dsp:cNvPr id="0" name=""/>
        <dsp:cNvSpPr/>
      </dsp:nvSpPr>
      <dsp:spPr>
        <a:xfrm>
          <a:off x="1455449" y="484435"/>
          <a:ext cx="96797" cy="1572964"/>
        </a:xfrm>
        <a:custGeom>
          <a:avLst/>
          <a:gdLst/>
          <a:ahLst/>
          <a:cxnLst/>
          <a:rect l="0" t="0" r="0" b="0"/>
          <a:pathLst>
            <a:path>
              <a:moveTo>
                <a:pt x="0" y="0"/>
              </a:moveTo>
              <a:lnTo>
                <a:pt x="0" y="1572964"/>
              </a:lnTo>
              <a:lnTo>
                <a:pt x="96797" y="15729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2CA289-1190-465F-8FFD-4D2EEDBBAC3E}">
      <dsp:nvSpPr>
        <dsp:cNvPr id="0" name=""/>
        <dsp:cNvSpPr/>
      </dsp:nvSpPr>
      <dsp:spPr>
        <a:xfrm>
          <a:off x="1552247" y="1815405"/>
          <a:ext cx="774382" cy="4839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kern="1200" dirty="0" smtClean="0">
              <a:solidFill>
                <a:schemeClr val="tx1"/>
              </a:solidFill>
            </a:rPr>
            <a:t>Escalating dose requests</a:t>
          </a:r>
        </a:p>
      </dsp:txBody>
      <dsp:txXfrm>
        <a:off x="1566423" y="1829581"/>
        <a:ext cx="746030" cy="455637"/>
      </dsp:txXfrm>
    </dsp:sp>
    <dsp:sp modelId="{4A27486B-6220-4E6E-A725-943882144D6D}">
      <dsp:nvSpPr>
        <dsp:cNvPr id="0" name=""/>
        <dsp:cNvSpPr/>
      </dsp:nvSpPr>
      <dsp:spPr>
        <a:xfrm>
          <a:off x="1455449" y="484435"/>
          <a:ext cx="96797" cy="2177950"/>
        </a:xfrm>
        <a:custGeom>
          <a:avLst/>
          <a:gdLst/>
          <a:ahLst/>
          <a:cxnLst/>
          <a:rect l="0" t="0" r="0" b="0"/>
          <a:pathLst>
            <a:path>
              <a:moveTo>
                <a:pt x="0" y="0"/>
              </a:moveTo>
              <a:lnTo>
                <a:pt x="0" y="2177950"/>
              </a:lnTo>
              <a:lnTo>
                <a:pt x="96797" y="21779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D048C0-31AA-4EDA-8446-5769CC4C4FFA}">
      <dsp:nvSpPr>
        <dsp:cNvPr id="0" name=""/>
        <dsp:cNvSpPr/>
      </dsp:nvSpPr>
      <dsp:spPr>
        <a:xfrm>
          <a:off x="1552247" y="2420391"/>
          <a:ext cx="774382" cy="4839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kern="1200" dirty="0" smtClean="0">
              <a:solidFill>
                <a:schemeClr val="tx1"/>
              </a:solidFill>
            </a:rPr>
            <a:t>Emergency Room Visits</a:t>
          </a:r>
        </a:p>
      </dsp:txBody>
      <dsp:txXfrm>
        <a:off x="1566423" y="2434567"/>
        <a:ext cx="746030" cy="455637"/>
      </dsp:txXfrm>
    </dsp:sp>
    <dsp:sp modelId="{96DFF9AA-30B8-4796-A4F2-843406E0A9CB}">
      <dsp:nvSpPr>
        <dsp:cNvPr id="0" name=""/>
        <dsp:cNvSpPr/>
      </dsp:nvSpPr>
      <dsp:spPr>
        <a:xfrm>
          <a:off x="1455449" y="484435"/>
          <a:ext cx="96797" cy="2782937"/>
        </a:xfrm>
        <a:custGeom>
          <a:avLst/>
          <a:gdLst/>
          <a:ahLst/>
          <a:cxnLst/>
          <a:rect l="0" t="0" r="0" b="0"/>
          <a:pathLst>
            <a:path>
              <a:moveTo>
                <a:pt x="0" y="0"/>
              </a:moveTo>
              <a:lnTo>
                <a:pt x="0" y="2782937"/>
              </a:lnTo>
              <a:lnTo>
                <a:pt x="96797" y="27829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DB7E94-912C-4D61-A962-5876E3B14949}">
      <dsp:nvSpPr>
        <dsp:cNvPr id="0" name=""/>
        <dsp:cNvSpPr/>
      </dsp:nvSpPr>
      <dsp:spPr>
        <a:xfrm>
          <a:off x="1552247" y="3025378"/>
          <a:ext cx="774382" cy="4839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kern="1200" dirty="0" smtClean="0">
              <a:solidFill>
                <a:schemeClr val="tx1"/>
              </a:solidFill>
            </a:rPr>
            <a:t>Hx of substance Abuse</a:t>
          </a:r>
        </a:p>
      </dsp:txBody>
      <dsp:txXfrm>
        <a:off x="1566423" y="3039554"/>
        <a:ext cx="746030" cy="455637"/>
      </dsp:txXfrm>
    </dsp:sp>
    <dsp:sp modelId="{F7F61951-C7AB-4475-9947-049CC92320CB}">
      <dsp:nvSpPr>
        <dsp:cNvPr id="0" name=""/>
        <dsp:cNvSpPr/>
      </dsp:nvSpPr>
      <dsp:spPr>
        <a:xfrm>
          <a:off x="2568624" y="446"/>
          <a:ext cx="967978" cy="4839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rtl="0">
            <a:lnSpc>
              <a:spcPct val="90000"/>
            </a:lnSpc>
            <a:spcBef>
              <a:spcPct val="0"/>
            </a:spcBef>
            <a:spcAft>
              <a:spcPct val="35000"/>
            </a:spcAft>
          </a:pPr>
          <a:r>
            <a:rPr lang="en-US" sz="1300" kern="1200" dirty="0" smtClean="0">
              <a:solidFill>
                <a:schemeClr val="tx1"/>
              </a:solidFill>
            </a:rPr>
            <a:t>Medical Risks</a:t>
          </a:r>
          <a:endParaRPr lang="en-US" sz="1300" kern="1200" dirty="0">
            <a:solidFill>
              <a:schemeClr val="tx1"/>
            </a:solidFill>
          </a:endParaRPr>
        </a:p>
      </dsp:txBody>
      <dsp:txXfrm>
        <a:off x="2582800" y="14622"/>
        <a:ext cx="939626" cy="455637"/>
      </dsp:txXfrm>
    </dsp:sp>
    <dsp:sp modelId="{F5E8F64F-674B-4D2D-9054-D52879BBB58A}">
      <dsp:nvSpPr>
        <dsp:cNvPr id="0" name=""/>
        <dsp:cNvSpPr/>
      </dsp:nvSpPr>
      <dsp:spPr>
        <a:xfrm>
          <a:off x="2665422" y="484435"/>
          <a:ext cx="96797" cy="362991"/>
        </a:xfrm>
        <a:custGeom>
          <a:avLst/>
          <a:gdLst/>
          <a:ahLst/>
          <a:cxnLst/>
          <a:rect l="0" t="0" r="0" b="0"/>
          <a:pathLst>
            <a:path>
              <a:moveTo>
                <a:pt x="0" y="0"/>
              </a:moveTo>
              <a:lnTo>
                <a:pt x="0" y="362991"/>
              </a:lnTo>
              <a:lnTo>
                <a:pt x="96797" y="3629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85539C-BDB9-40A0-8135-F93056C86D1A}">
      <dsp:nvSpPr>
        <dsp:cNvPr id="0" name=""/>
        <dsp:cNvSpPr/>
      </dsp:nvSpPr>
      <dsp:spPr>
        <a:xfrm>
          <a:off x="2762220" y="605432"/>
          <a:ext cx="774382" cy="4839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kern="1200" dirty="0" smtClean="0"/>
            <a:t>Endocrine </a:t>
          </a:r>
          <a:endParaRPr lang="en-US" sz="1000" kern="1200" dirty="0"/>
        </a:p>
      </dsp:txBody>
      <dsp:txXfrm>
        <a:off x="2776396" y="619608"/>
        <a:ext cx="746030" cy="455637"/>
      </dsp:txXfrm>
    </dsp:sp>
    <dsp:sp modelId="{E7854F02-8569-4DC2-8A2E-11D373F2F859}">
      <dsp:nvSpPr>
        <dsp:cNvPr id="0" name=""/>
        <dsp:cNvSpPr/>
      </dsp:nvSpPr>
      <dsp:spPr>
        <a:xfrm>
          <a:off x="2665422" y="484435"/>
          <a:ext cx="146660" cy="927105"/>
        </a:xfrm>
        <a:custGeom>
          <a:avLst/>
          <a:gdLst/>
          <a:ahLst/>
          <a:cxnLst/>
          <a:rect l="0" t="0" r="0" b="0"/>
          <a:pathLst>
            <a:path>
              <a:moveTo>
                <a:pt x="0" y="0"/>
              </a:moveTo>
              <a:lnTo>
                <a:pt x="0" y="927105"/>
              </a:lnTo>
              <a:lnTo>
                <a:pt x="146660" y="9271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2799FB-F999-4233-9147-819FB9AF629C}">
      <dsp:nvSpPr>
        <dsp:cNvPr id="0" name=""/>
        <dsp:cNvSpPr/>
      </dsp:nvSpPr>
      <dsp:spPr>
        <a:xfrm>
          <a:off x="2812082" y="1169546"/>
          <a:ext cx="774382" cy="4839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kern="1200" dirty="0" smtClean="0"/>
            <a:t>Sleep apnea</a:t>
          </a:r>
          <a:endParaRPr lang="en-US" sz="1000" kern="1200" dirty="0"/>
        </a:p>
      </dsp:txBody>
      <dsp:txXfrm>
        <a:off x="2826258" y="1183722"/>
        <a:ext cx="746030" cy="455637"/>
      </dsp:txXfrm>
    </dsp:sp>
    <dsp:sp modelId="{E67D94D0-014E-4AA1-9384-EF2DB293BDE4}">
      <dsp:nvSpPr>
        <dsp:cNvPr id="0" name=""/>
        <dsp:cNvSpPr/>
      </dsp:nvSpPr>
      <dsp:spPr>
        <a:xfrm>
          <a:off x="2665422" y="484435"/>
          <a:ext cx="96797" cy="1572964"/>
        </a:xfrm>
        <a:custGeom>
          <a:avLst/>
          <a:gdLst/>
          <a:ahLst/>
          <a:cxnLst/>
          <a:rect l="0" t="0" r="0" b="0"/>
          <a:pathLst>
            <a:path>
              <a:moveTo>
                <a:pt x="0" y="0"/>
              </a:moveTo>
              <a:lnTo>
                <a:pt x="0" y="1572964"/>
              </a:lnTo>
              <a:lnTo>
                <a:pt x="96797" y="15729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056A7D-C347-44BB-8775-B16BDB41C4AE}">
      <dsp:nvSpPr>
        <dsp:cNvPr id="0" name=""/>
        <dsp:cNvSpPr/>
      </dsp:nvSpPr>
      <dsp:spPr>
        <a:xfrm>
          <a:off x="2762220" y="1815405"/>
          <a:ext cx="774382" cy="4839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kern="1200" dirty="0" smtClean="0"/>
            <a:t>EKG changes</a:t>
          </a:r>
          <a:endParaRPr lang="en-US" sz="1000" kern="1200" dirty="0"/>
        </a:p>
      </dsp:txBody>
      <dsp:txXfrm>
        <a:off x="2776396" y="1829581"/>
        <a:ext cx="746030" cy="455637"/>
      </dsp:txXfrm>
    </dsp:sp>
    <dsp:sp modelId="{90A4A3CB-9E46-49A4-8985-ADA6DE4C3246}">
      <dsp:nvSpPr>
        <dsp:cNvPr id="0" name=""/>
        <dsp:cNvSpPr/>
      </dsp:nvSpPr>
      <dsp:spPr>
        <a:xfrm>
          <a:off x="2665422" y="484435"/>
          <a:ext cx="96797" cy="2177950"/>
        </a:xfrm>
        <a:custGeom>
          <a:avLst/>
          <a:gdLst/>
          <a:ahLst/>
          <a:cxnLst/>
          <a:rect l="0" t="0" r="0" b="0"/>
          <a:pathLst>
            <a:path>
              <a:moveTo>
                <a:pt x="0" y="0"/>
              </a:moveTo>
              <a:lnTo>
                <a:pt x="0" y="2177950"/>
              </a:lnTo>
              <a:lnTo>
                <a:pt x="96797" y="21779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D95176-E6D6-4951-935E-2E93A3CDAFD7}">
      <dsp:nvSpPr>
        <dsp:cNvPr id="0" name=""/>
        <dsp:cNvSpPr/>
      </dsp:nvSpPr>
      <dsp:spPr>
        <a:xfrm>
          <a:off x="2762220" y="2420391"/>
          <a:ext cx="774382" cy="4839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kern="1200" dirty="0" smtClean="0"/>
            <a:t>Polypharmacy</a:t>
          </a:r>
          <a:endParaRPr lang="en-US" sz="1000" kern="1200" dirty="0"/>
        </a:p>
      </dsp:txBody>
      <dsp:txXfrm>
        <a:off x="2776396" y="2434567"/>
        <a:ext cx="746030" cy="455637"/>
      </dsp:txXfrm>
    </dsp:sp>
    <dsp:sp modelId="{994464B8-CCC5-4279-A313-F34C47EA1102}">
      <dsp:nvSpPr>
        <dsp:cNvPr id="0" name=""/>
        <dsp:cNvSpPr/>
      </dsp:nvSpPr>
      <dsp:spPr>
        <a:xfrm>
          <a:off x="2665422" y="484435"/>
          <a:ext cx="96797" cy="2782937"/>
        </a:xfrm>
        <a:custGeom>
          <a:avLst/>
          <a:gdLst/>
          <a:ahLst/>
          <a:cxnLst/>
          <a:rect l="0" t="0" r="0" b="0"/>
          <a:pathLst>
            <a:path>
              <a:moveTo>
                <a:pt x="0" y="0"/>
              </a:moveTo>
              <a:lnTo>
                <a:pt x="0" y="2782937"/>
              </a:lnTo>
              <a:lnTo>
                <a:pt x="96797" y="27829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EAEDC4-EC4D-4F4E-84CF-73B7A2CFDB42}">
      <dsp:nvSpPr>
        <dsp:cNvPr id="0" name=""/>
        <dsp:cNvSpPr/>
      </dsp:nvSpPr>
      <dsp:spPr>
        <a:xfrm>
          <a:off x="2762220" y="3025378"/>
          <a:ext cx="774382" cy="4839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kern="1200" dirty="0" smtClean="0"/>
            <a:t>Bone Density</a:t>
          </a:r>
          <a:endParaRPr lang="en-US" sz="1000" kern="1200" dirty="0"/>
        </a:p>
      </dsp:txBody>
      <dsp:txXfrm>
        <a:off x="2776396" y="3039554"/>
        <a:ext cx="746030" cy="455637"/>
      </dsp:txXfrm>
    </dsp:sp>
    <dsp:sp modelId="{DBA9B1A2-AB51-4E85-90C7-56036649B851}">
      <dsp:nvSpPr>
        <dsp:cNvPr id="0" name=""/>
        <dsp:cNvSpPr/>
      </dsp:nvSpPr>
      <dsp:spPr>
        <a:xfrm>
          <a:off x="2665422" y="484435"/>
          <a:ext cx="96797" cy="3387923"/>
        </a:xfrm>
        <a:custGeom>
          <a:avLst/>
          <a:gdLst/>
          <a:ahLst/>
          <a:cxnLst/>
          <a:rect l="0" t="0" r="0" b="0"/>
          <a:pathLst>
            <a:path>
              <a:moveTo>
                <a:pt x="0" y="0"/>
              </a:moveTo>
              <a:lnTo>
                <a:pt x="0" y="3387923"/>
              </a:lnTo>
              <a:lnTo>
                <a:pt x="96797" y="33879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6500AC-F161-4F70-9C54-F56B7D9BF2B7}">
      <dsp:nvSpPr>
        <dsp:cNvPr id="0" name=""/>
        <dsp:cNvSpPr/>
      </dsp:nvSpPr>
      <dsp:spPr>
        <a:xfrm>
          <a:off x="2762220" y="3630364"/>
          <a:ext cx="774382" cy="4839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kern="1200" dirty="0" smtClean="0"/>
            <a:t>GI / GU</a:t>
          </a:r>
          <a:endParaRPr lang="en-US" sz="1000" kern="1200" dirty="0"/>
        </a:p>
      </dsp:txBody>
      <dsp:txXfrm>
        <a:off x="2776396" y="3644540"/>
        <a:ext cx="746030" cy="455637"/>
      </dsp:txXfrm>
    </dsp:sp>
    <dsp:sp modelId="{DDFCA5B9-1076-468F-89AC-FEA77E3B7628}">
      <dsp:nvSpPr>
        <dsp:cNvPr id="0" name=""/>
        <dsp:cNvSpPr/>
      </dsp:nvSpPr>
      <dsp:spPr>
        <a:xfrm>
          <a:off x="3778597" y="446"/>
          <a:ext cx="967978" cy="4839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rtl="0">
            <a:lnSpc>
              <a:spcPct val="90000"/>
            </a:lnSpc>
            <a:spcBef>
              <a:spcPct val="0"/>
            </a:spcBef>
            <a:spcAft>
              <a:spcPct val="35000"/>
            </a:spcAft>
          </a:pPr>
          <a:r>
            <a:rPr lang="en-US" sz="1300" kern="1200" dirty="0" smtClean="0">
              <a:solidFill>
                <a:schemeClr val="tx1"/>
              </a:solidFill>
            </a:rPr>
            <a:t>Psychological Risks</a:t>
          </a:r>
          <a:endParaRPr lang="en-US" sz="1300" kern="1200" dirty="0">
            <a:solidFill>
              <a:schemeClr val="tx1"/>
            </a:solidFill>
          </a:endParaRPr>
        </a:p>
      </dsp:txBody>
      <dsp:txXfrm>
        <a:off x="3792773" y="14622"/>
        <a:ext cx="939626" cy="455637"/>
      </dsp:txXfrm>
    </dsp:sp>
    <dsp:sp modelId="{1BAFE27B-249E-4327-97B5-4D3685416B36}">
      <dsp:nvSpPr>
        <dsp:cNvPr id="0" name=""/>
        <dsp:cNvSpPr/>
      </dsp:nvSpPr>
      <dsp:spPr>
        <a:xfrm>
          <a:off x="3875395" y="484435"/>
          <a:ext cx="96797" cy="362991"/>
        </a:xfrm>
        <a:custGeom>
          <a:avLst/>
          <a:gdLst/>
          <a:ahLst/>
          <a:cxnLst/>
          <a:rect l="0" t="0" r="0" b="0"/>
          <a:pathLst>
            <a:path>
              <a:moveTo>
                <a:pt x="0" y="0"/>
              </a:moveTo>
              <a:lnTo>
                <a:pt x="0" y="362991"/>
              </a:lnTo>
              <a:lnTo>
                <a:pt x="96797" y="3629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2EE893-2E4B-4CF0-85C8-525B20A29D5D}">
      <dsp:nvSpPr>
        <dsp:cNvPr id="0" name=""/>
        <dsp:cNvSpPr/>
      </dsp:nvSpPr>
      <dsp:spPr>
        <a:xfrm>
          <a:off x="3972192" y="605432"/>
          <a:ext cx="774382" cy="4839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kern="1200" smtClean="0"/>
            <a:t>Depression</a:t>
          </a:r>
          <a:endParaRPr lang="en-US" sz="1000" kern="1200"/>
        </a:p>
      </dsp:txBody>
      <dsp:txXfrm>
        <a:off x="3986368" y="619608"/>
        <a:ext cx="746030" cy="455637"/>
      </dsp:txXfrm>
    </dsp:sp>
    <dsp:sp modelId="{018442FA-8886-4576-982D-404575A08F23}">
      <dsp:nvSpPr>
        <dsp:cNvPr id="0" name=""/>
        <dsp:cNvSpPr/>
      </dsp:nvSpPr>
      <dsp:spPr>
        <a:xfrm>
          <a:off x="3875395" y="484435"/>
          <a:ext cx="96797" cy="967978"/>
        </a:xfrm>
        <a:custGeom>
          <a:avLst/>
          <a:gdLst/>
          <a:ahLst/>
          <a:cxnLst/>
          <a:rect l="0" t="0" r="0" b="0"/>
          <a:pathLst>
            <a:path>
              <a:moveTo>
                <a:pt x="0" y="0"/>
              </a:moveTo>
              <a:lnTo>
                <a:pt x="0" y="967978"/>
              </a:lnTo>
              <a:lnTo>
                <a:pt x="96797" y="9679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CCAB03-2E2A-4F8F-90D5-5821B5B4F73B}">
      <dsp:nvSpPr>
        <dsp:cNvPr id="0" name=""/>
        <dsp:cNvSpPr/>
      </dsp:nvSpPr>
      <dsp:spPr>
        <a:xfrm>
          <a:off x="3972192" y="1210419"/>
          <a:ext cx="774382" cy="4839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kern="1200" dirty="0" smtClean="0"/>
            <a:t>Relationship Issues</a:t>
          </a:r>
          <a:endParaRPr lang="en-US" sz="1000" kern="1200" dirty="0"/>
        </a:p>
      </dsp:txBody>
      <dsp:txXfrm>
        <a:off x="3986368" y="1224595"/>
        <a:ext cx="746030" cy="455637"/>
      </dsp:txXfrm>
    </dsp:sp>
    <dsp:sp modelId="{A31D859D-0193-4505-A4A1-41E76A76C11F}">
      <dsp:nvSpPr>
        <dsp:cNvPr id="0" name=""/>
        <dsp:cNvSpPr/>
      </dsp:nvSpPr>
      <dsp:spPr>
        <a:xfrm>
          <a:off x="3875395" y="484435"/>
          <a:ext cx="96797" cy="1572964"/>
        </a:xfrm>
        <a:custGeom>
          <a:avLst/>
          <a:gdLst/>
          <a:ahLst/>
          <a:cxnLst/>
          <a:rect l="0" t="0" r="0" b="0"/>
          <a:pathLst>
            <a:path>
              <a:moveTo>
                <a:pt x="0" y="0"/>
              </a:moveTo>
              <a:lnTo>
                <a:pt x="0" y="1572964"/>
              </a:lnTo>
              <a:lnTo>
                <a:pt x="96797" y="15729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E93E12-CFFE-4DD5-81BB-4D385F487295}">
      <dsp:nvSpPr>
        <dsp:cNvPr id="0" name=""/>
        <dsp:cNvSpPr/>
      </dsp:nvSpPr>
      <dsp:spPr>
        <a:xfrm>
          <a:off x="3972192" y="1815405"/>
          <a:ext cx="774382" cy="4839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Cognitive decline</a:t>
          </a:r>
          <a:endParaRPr lang="en-US" sz="1000" kern="1200" dirty="0"/>
        </a:p>
      </dsp:txBody>
      <dsp:txXfrm>
        <a:off x="3986368" y="1829581"/>
        <a:ext cx="746030" cy="455637"/>
      </dsp:txXfrm>
    </dsp:sp>
    <dsp:sp modelId="{438AE9B0-A5CB-493F-B33C-E400FA9D9B7A}">
      <dsp:nvSpPr>
        <dsp:cNvPr id="0" name=""/>
        <dsp:cNvSpPr/>
      </dsp:nvSpPr>
      <dsp:spPr>
        <a:xfrm>
          <a:off x="4988569" y="446"/>
          <a:ext cx="967978" cy="4839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rtl="0">
            <a:lnSpc>
              <a:spcPct val="90000"/>
            </a:lnSpc>
            <a:spcBef>
              <a:spcPct val="0"/>
            </a:spcBef>
            <a:spcAft>
              <a:spcPct val="35000"/>
            </a:spcAft>
          </a:pPr>
          <a:r>
            <a:rPr lang="en-US" sz="1300" kern="1200" dirty="0" smtClean="0">
              <a:solidFill>
                <a:schemeClr val="tx1"/>
              </a:solidFill>
            </a:rPr>
            <a:t>Functional Issues</a:t>
          </a:r>
          <a:endParaRPr lang="en-US" sz="1300" kern="1200" dirty="0">
            <a:solidFill>
              <a:schemeClr val="tx1"/>
            </a:solidFill>
          </a:endParaRPr>
        </a:p>
      </dsp:txBody>
      <dsp:txXfrm>
        <a:off x="5002745" y="14622"/>
        <a:ext cx="939626" cy="455637"/>
      </dsp:txXfrm>
    </dsp:sp>
    <dsp:sp modelId="{40C60EED-6705-47F6-B4DE-8C2874225117}">
      <dsp:nvSpPr>
        <dsp:cNvPr id="0" name=""/>
        <dsp:cNvSpPr/>
      </dsp:nvSpPr>
      <dsp:spPr>
        <a:xfrm>
          <a:off x="5085367" y="484435"/>
          <a:ext cx="96797" cy="362991"/>
        </a:xfrm>
        <a:custGeom>
          <a:avLst/>
          <a:gdLst/>
          <a:ahLst/>
          <a:cxnLst/>
          <a:rect l="0" t="0" r="0" b="0"/>
          <a:pathLst>
            <a:path>
              <a:moveTo>
                <a:pt x="0" y="0"/>
              </a:moveTo>
              <a:lnTo>
                <a:pt x="0" y="362991"/>
              </a:lnTo>
              <a:lnTo>
                <a:pt x="96797" y="3629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1D4840-00FE-4F88-BD8E-A1A72580ECE3}">
      <dsp:nvSpPr>
        <dsp:cNvPr id="0" name=""/>
        <dsp:cNvSpPr/>
      </dsp:nvSpPr>
      <dsp:spPr>
        <a:xfrm>
          <a:off x="5182165" y="605432"/>
          <a:ext cx="774382" cy="4839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kern="1200" smtClean="0"/>
            <a:t>Disability</a:t>
          </a:r>
          <a:endParaRPr lang="en-US" sz="1000" kern="1200"/>
        </a:p>
      </dsp:txBody>
      <dsp:txXfrm>
        <a:off x="5196341" y="619608"/>
        <a:ext cx="746030" cy="455637"/>
      </dsp:txXfrm>
    </dsp:sp>
    <dsp:sp modelId="{0211128A-E640-445F-9F5E-C18A14770A5E}">
      <dsp:nvSpPr>
        <dsp:cNvPr id="0" name=""/>
        <dsp:cNvSpPr/>
      </dsp:nvSpPr>
      <dsp:spPr>
        <a:xfrm>
          <a:off x="5085367" y="484435"/>
          <a:ext cx="96797" cy="967978"/>
        </a:xfrm>
        <a:custGeom>
          <a:avLst/>
          <a:gdLst/>
          <a:ahLst/>
          <a:cxnLst/>
          <a:rect l="0" t="0" r="0" b="0"/>
          <a:pathLst>
            <a:path>
              <a:moveTo>
                <a:pt x="0" y="0"/>
              </a:moveTo>
              <a:lnTo>
                <a:pt x="0" y="967978"/>
              </a:lnTo>
              <a:lnTo>
                <a:pt x="96797" y="9679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EAEB72-E67D-470E-BFD0-5BE3DBB52791}">
      <dsp:nvSpPr>
        <dsp:cNvPr id="0" name=""/>
        <dsp:cNvSpPr/>
      </dsp:nvSpPr>
      <dsp:spPr>
        <a:xfrm>
          <a:off x="5182165" y="1210419"/>
          <a:ext cx="774382" cy="4839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kern="1200" dirty="0" smtClean="0"/>
            <a:t>Inability to manage co-morbidities</a:t>
          </a:r>
          <a:endParaRPr lang="en-US" sz="1000" kern="1200" dirty="0"/>
        </a:p>
      </dsp:txBody>
      <dsp:txXfrm>
        <a:off x="5196341" y="1224595"/>
        <a:ext cx="746030" cy="455637"/>
      </dsp:txXfrm>
    </dsp:sp>
    <dsp:sp modelId="{024D13B1-730C-46E6-ADEF-39A265C16D23}">
      <dsp:nvSpPr>
        <dsp:cNvPr id="0" name=""/>
        <dsp:cNvSpPr/>
      </dsp:nvSpPr>
      <dsp:spPr>
        <a:xfrm>
          <a:off x="5085367" y="484435"/>
          <a:ext cx="96797" cy="1572964"/>
        </a:xfrm>
        <a:custGeom>
          <a:avLst/>
          <a:gdLst/>
          <a:ahLst/>
          <a:cxnLst/>
          <a:rect l="0" t="0" r="0" b="0"/>
          <a:pathLst>
            <a:path>
              <a:moveTo>
                <a:pt x="0" y="0"/>
              </a:moveTo>
              <a:lnTo>
                <a:pt x="0" y="1572964"/>
              </a:lnTo>
              <a:lnTo>
                <a:pt x="96797" y="15729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7CE18F-41E1-4BFD-B42E-ECCC416AF6EC}">
      <dsp:nvSpPr>
        <dsp:cNvPr id="0" name=""/>
        <dsp:cNvSpPr/>
      </dsp:nvSpPr>
      <dsp:spPr>
        <a:xfrm>
          <a:off x="5182165" y="1815405"/>
          <a:ext cx="774382" cy="4839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kern="1200" dirty="0" smtClean="0"/>
            <a:t>Falls</a:t>
          </a:r>
          <a:endParaRPr lang="en-US" sz="1000" kern="1200" dirty="0"/>
        </a:p>
      </dsp:txBody>
      <dsp:txXfrm>
        <a:off x="5196341" y="1829581"/>
        <a:ext cx="746030" cy="455637"/>
      </dsp:txXfrm>
    </dsp:sp>
    <dsp:sp modelId="{41A1B870-9DBA-4940-A657-549309B9AB22}">
      <dsp:nvSpPr>
        <dsp:cNvPr id="0" name=""/>
        <dsp:cNvSpPr/>
      </dsp:nvSpPr>
      <dsp:spPr>
        <a:xfrm>
          <a:off x="5085367" y="484435"/>
          <a:ext cx="96797" cy="2177950"/>
        </a:xfrm>
        <a:custGeom>
          <a:avLst/>
          <a:gdLst/>
          <a:ahLst/>
          <a:cxnLst/>
          <a:rect l="0" t="0" r="0" b="0"/>
          <a:pathLst>
            <a:path>
              <a:moveTo>
                <a:pt x="0" y="0"/>
              </a:moveTo>
              <a:lnTo>
                <a:pt x="0" y="2177950"/>
              </a:lnTo>
              <a:lnTo>
                <a:pt x="96797" y="21779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A8A271-0802-4860-8104-9D8FD1878118}">
      <dsp:nvSpPr>
        <dsp:cNvPr id="0" name=""/>
        <dsp:cNvSpPr/>
      </dsp:nvSpPr>
      <dsp:spPr>
        <a:xfrm>
          <a:off x="5182165" y="2420391"/>
          <a:ext cx="774382" cy="4839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kern="1200" dirty="0" smtClean="0"/>
            <a:t>MVA</a:t>
          </a:r>
          <a:endParaRPr lang="en-US" sz="1000" kern="1200" dirty="0"/>
        </a:p>
      </dsp:txBody>
      <dsp:txXfrm>
        <a:off x="5196341" y="2434567"/>
        <a:ext cx="746030" cy="4556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1041A-0423-46C4-8FAE-64BFE934118B}">
      <dsp:nvSpPr>
        <dsp:cNvPr id="0" name=""/>
        <dsp:cNvSpPr/>
      </dsp:nvSpPr>
      <dsp:spPr>
        <a:xfrm>
          <a:off x="1146571" y="1190"/>
          <a:ext cx="1057274" cy="5286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n-US" sz="1500" kern="1200" dirty="0" smtClean="0">
              <a:solidFill>
                <a:schemeClr val="tx1"/>
              </a:solidFill>
            </a:rPr>
            <a:t>Abuse and Diversion</a:t>
          </a:r>
        </a:p>
      </dsp:txBody>
      <dsp:txXfrm>
        <a:off x="1162054" y="16673"/>
        <a:ext cx="1026308" cy="497671"/>
      </dsp:txXfrm>
    </dsp:sp>
    <dsp:sp modelId="{585F0736-7161-4F8E-AF69-5900CA7EEC0D}">
      <dsp:nvSpPr>
        <dsp:cNvPr id="0" name=""/>
        <dsp:cNvSpPr/>
      </dsp:nvSpPr>
      <dsp:spPr>
        <a:xfrm>
          <a:off x="1252299" y="529828"/>
          <a:ext cx="105727" cy="396478"/>
        </a:xfrm>
        <a:custGeom>
          <a:avLst/>
          <a:gdLst/>
          <a:ahLst/>
          <a:cxnLst/>
          <a:rect l="0" t="0" r="0" b="0"/>
          <a:pathLst>
            <a:path>
              <a:moveTo>
                <a:pt x="0" y="0"/>
              </a:moveTo>
              <a:lnTo>
                <a:pt x="0" y="396478"/>
              </a:lnTo>
              <a:lnTo>
                <a:pt x="105727" y="3964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693CD0-526F-45DA-82E7-F589E43DC7EF}">
      <dsp:nvSpPr>
        <dsp:cNvPr id="0" name=""/>
        <dsp:cNvSpPr/>
      </dsp:nvSpPr>
      <dsp:spPr>
        <a:xfrm>
          <a:off x="1358026" y="661987"/>
          <a:ext cx="845820" cy="5286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smtClean="0">
              <a:solidFill>
                <a:schemeClr val="tx1"/>
              </a:solidFill>
            </a:rPr>
            <a:t>Early refills</a:t>
          </a:r>
        </a:p>
      </dsp:txBody>
      <dsp:txXfrm>
        <a:off x="1373509" y="677470"/>
        <a:ext cx="814854" cy="497671"/>
      </dsp:txXfrm>
    </dsp:sp>
    <dsp:sp modelId="{98A7D354-3849-4A14-AC6D-EA35C5601F08}">
      <dsp:nvSpPr>
        <dsp:cNvPr id="0" name=""/>
        <dsp:cNvSpPr/>
      </dsp:nvSpPr>
      <dsp:spPr>
        <a:xfrm>
          <a:off x="1252299" y="529828"/>
          <a:ext cx="105727" cy="1057275"/>
        </a:xfrm>
        <a:custGeom>
          <a:avLst/>
          <a:gdLst/>
          <a:ahLst/>
          <a:cxnLst/>
          <a:rect l="0" t="0" r="0" b="0"/>
          <a:pathLst>
            <a:path>
              <a:moveTo>
                <a:pt x="0" y="0"/>
              </a:moveTo>
              <a:lnTo>
                <a:pt x="0" y="1057275"/>
              </a:lnTo>
              <a:lnTo>
                <a:pt x="105727" y="10572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F40396-12F8-4697-8968-2DA6D17266A4}">
      <dsp:nvSpPr>
        <dsp:cNvPr id="0" name=""/>
        <dsp:cNvSpPr/>
      </dsp:nvSpPr>
      <dsp:spPr>
        <a:xfrm>
          <a:off x="1358026" y="1322784"/>
          <a:ext cx="845820" cy="5286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smtClean="0">
              <a:solidFill>
                <a:schemeClr val="tx1"/>
              </a:solidFill>
            </a:rPr>
            <a:t>Lost or stolen medications</a:t>
          </a:r>
        </a:p>
      </dsp:txBody>
      <dsp:txXfrm>
        <a:off x="1373509" y="1338267"/>
        <a:ext cx="814854" cy="497671"/>
      </dsp:txXfrm>
    </dsp:sp>
    <dsp:sp modelId="{A6C720A5-EAF1-4FD0-AD1E-5B0B7D3B25D3}">
      <dsp:nvSpPr>
        <dsp:cNvPr id="0" name=""/>
        <dsp:cNvSpPr/>
      </dsp:nvSpPr>
      <dsp:spPr>
        <a:xfrm>
          <a:off x="1252299" y="529828"/>
          <a:ext cx="105727" cy="1718071"/>
        </a:xfrm>
        <a:custGeom>
          <a:avLst/>
          <a:gdLst/>
          <a:ahLst/>
          <a:cxnLst/>
          <a:rect l="0" t="0" r="0" b="0"/>
          <a:pathLst>
            <a:path>
              <a:moveTo>
                <a:pt x="0" y="0"/>
              </a:moveTo>
              <a:lnTo>
                <a:pt x="0" y="1718071"/>
              </a:lnTo>
              <a:lnTo>
                <a:pt x="105727" y="17180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2CA289-1190-465F-8FFD-4D2EEDBBAC3E}">
      <dsp:nvSpPr>
        <dsp:cNvPr id="0" name=""/>
        <dsp:cNvSpPr/>
      </dsp:nvSpPr>
      <dsp:spPr>
        <a:xfrm>
          <a:off x="1358026" y="1983581"/>
          <a:ext cx="845820" cy="528637"/>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smtClean="0">
              <a:solidFill>
                <a:schemeClr val="tx1"/>
              </a:solidFill>
            </a:rPr>
            <a:t>Escalating dose requests</a:t>
          </a:r>
        </a:p>
      </dsp:txBody>
      <dsp:txXfrm>
        <a:off x="1373509" y="1999064"/>
        <a:ext cx="814854" cy="497671"/>
      </dsp:txXfrm>
    </dsp:sp>
    <dsp:sp modelId="{4A27486B-6220-4E6E-A725-943882144D6D}">
      <dsp:nvSpPr>
        <dsp:cNvPr id="0" name=""/>
        <dsp:cNvSpPr/>
      </dsp:nvSpPr>
      <dsp:spPr>
        <a:xfrm>
          <a:off x="1252299" y="529828"/>
          <a:ext cx="105727" cy="2378868"/>
        </a:xfrm>
        <a:custGeom>
          <a:avLst/>
          <a:gdLst/>
          <a:ahLst/>
          <a:cxnLst/>
          <a:rect l="0" t="0" r="0" b="0"/>
          <a:pathLst>
            <a:path>
              <a:moveTo>
                <a:pt x="0" y="0"/>
              </a:moveTo>
              <a:lnTo>
                <a:pt x="0" y="2378868"/>
              </a:lnTo>
              <a:lnTo>
                <a:pt x="105727" y="23788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D048C0-31AA-4EDA-8446-5769CC4C4FFA}">
      <dsp:nvSpPr>
        <dsp:cNvPr id="0" name=""/>
        <dsp:cNvSpPr/>
      </dsp:nvSpPr>
      <dsp:spPr>
        <a:xfrm>
          <a:off x="1358026" y="2644378"/>
          <a:ext cx="845820" cy="5286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smtClean="0">
              <a:solidFill>
                <a:schemeClr val="tx1"/>
              </a:solidFill>
            </a:rPr>
            <a:t>Emergency Room Visits</a:t>
          </a:r>
        </a:p>
      </dsp:txBody>
      <dsp:txXfrm>
        <a:off x="1373509" y="2659861"/>
        <a:ext cx="814854" cy="497671"/>
      </dsp:txXfrm>
    </dsp:sp>
    <dsp:sp modelId="{96DFF9AA-30B8-4796-A4F2-843406E0A9CB}">
      <dsp:nvSpPr>
        <dsp:cNvPr id="0" name=""/>
        <dsp:cNvSpPr/>
      </dsp:nvSpPr>
      <dsp:spPr>
        <a:xfrm>
          <a:off x="1252299" y="529828"/>
          <a:ext cx="105727" cy="3039665"/>
        </a:xfrm>
        <a:custGeom>
          <a:avLst/>
          <a:gdLst/>
          <a:ahLst/>
          <a:cxnLst/>
          <a:rect l="0" t="0" r="0" b="0"/>
          <a:pathLst>
            <a:path>
              <a:moveTo>
                <a:pt x="0" y="0"/>
              </a:moveTo>
              <a:lnTo>
                <a:pt x="0" y="3039665"/>
              </a:lnTo>
              <a:lnTo>
                <a:pt x="105727" y="30396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DB7E94-912C-4D61-A962-5876E3B14949}">
      <dsp:nvSpPr>
        <dsp:cNvPr id="0" name=""/>
        <dsp:cNvSpPr/>
      </dsp:nvSpPr>
      <dsp:spPr>
        <a:xfrm>
          <a:off x="1358026" y="3305175"/>
          <a:ext cx="845820" cy="528637"/>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smtClean="0">
              <a:solidFill>
                <a:schemeClr val="tx1"/>
              </a:solidFill>
            </a:rPr>
            <a:t>Hx of substance Abuse</a:t>
          </a:r>
        </a:p>
      </dsp:txBody>
      <dsp:txXfrm>
        <a:off x="1373509" y="3320658"/>
        <a:ext cx="814854" cy="497671"/>
      </dsp:txXfrm>
    </dsp:sp>
    <dsp:sp modelId="{F7F61951-C7AB-4475-9947-049CC92320CB}">
      <dsp:nvSpPr>
        <dsp:cNvPr id="0" name=""/>
        <dsp:cNvSpPr/>
      </dsp:nvSpPr>
      <dsp:spPr>
        <a:xfrm>
          <a:off x="2468165" y="1190"/>
          <a:ext cx="1057274" cy="5286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n-US" sz="1500" kern="1200" dirty="0" smtClean="0">
              <a:solidFill>
                <a:schemeClr val="tx1"/>
              </a:solidFill>
            </a:rPr>
            <a:t>Medical Risks</a:t>
          </a:r>
          <a:endParaRPr lang="en-US" sz="1500" kern="1200" dirty="0">
            <a:solidFill>
              <a:schemeClr val="tx1"/>
            </a:solidFill>
          </a:endParaRPr>
        </a:p>
      </dsp:txBody>
      <dsp:txXfrm>
        <a:off x="2483648" y="16673"/>
        <a:ext cx="1026308" cy="497671"/>
      </dsp:txXfrm>
    </dsp:sp>
    <dsp:sp modelId="{F5E8F64F-674B-4D2D-9054-D52879BBB58A}">
      <dsp:nvSpPr>
        <dsp:cNvPr id="0" name=""/>
        <dsp:cNvSpPr/>
      </dsp:nvSpPr>
      <dsp:spPr>
        <a:xfrm>
          <a:off x="2573893" y="529828"/>
          <a:ext cx="105727" cy="396478"/>
        </a:xfrm>
        <a:custGeom>
          <a:avLst/>
          <a:gdLst/>
          <a:ahLst/>
          <a:cxnLst/>
          <a:rect l="0" t="0" r="0" b="0"/>
          <a:pathLst>
            <a:path>
              <a:moveTo>
                <a:pt x="0" y="0"/>
              </a:moveTo>
              <a:lnTo>
                <a:pt x="0" y="396478"/>
              </a:lnTo>
              <a:lnTo>
                <a:pt x="105727" y="3964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85539C-BDB9-40A0-8135-F93056C86D1A}">
      <dsp:nvSpPr>
        <dsp:cNvPr id="0" name=""/>
        <dsp:cNvSpPr/>
      </dsp:nvSpPr>
      <dsp:spPr>
        <a:xfrm>
          <a:off x="2679620" y="661987"/>
          <a:ext cx="845820" cy="528637"/>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smtClean="0"/>
            <a:t>Endocrine </a:t>
          </a:r>
          <a:endParaRPr lang="en-US" sz="1100" kern="1200" dirty="0"/>
        </a:p>
      </dsp:txBody>
      <dsp:txXfrm>
        <a:off x="2695103" y="677470"/>
        <a:ext cx="814854" cy="497671"/>
      </dsp:txXfrm>
    </dsp:sp>
    <dsp:sp modelId="{E7854F02-8569-4DC2-8A2E-11D373F2F859}">
      <dsp:nvSpPr>
        <dsp:cNvPr id="0" name=""/>
        <dsp:cNvSpPr/>
      </dsp:nvSpPr>
      <dsp:spPr>
        <a:xfrm>
          <a:off x="2573893" y="529828"/>
          <a:ext cx="93107" cy="1029891"/>
        </a:xfrm>
        <a:custGeom>
          <a:avLst/>
          <a:gdLst/>
          <a:ahLst/>
          <a:cxnLst/>
          <a:rect l="0" t="0" r="0" b="0"/>
          <a:pathLst>
            <a:path>
              <a:moveTo>
                <a:pt x="0" y="0"/>
              </a:moveTo>
              <a:lnTo>
                <a:pt x="0" y="1029891"/>
              </a:lnTo>
              <a:lnTo>
                <a:pt x="93107" y="10298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2799FB-F999-4233-9147-819FB9AF629C}">
      <dsp:nvSpPr>
        <dsp:cNvPr id="0" name=""/>
        <dsp:cNvSpPr/>
      </dsp:nvSpPr>
      <dsp:spPr>
        <a:xfrm>
          <a:off x="2667000" y="1295400"/>
          <a:ext cx="845820" cy="528637"/>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smtClean="0"/>
            <a:t>Sleep apnea</a:t>
          </a:r>
          <a:endParaRPr lang="en-US" sz="1100" kern="1200" dirty="0"/>
        </a:p>
      </dsp:txBody>
      <dsp:txXfrm>
        <a:off x="2682483" y="1310883"/>
        <a:ext cx="814854" cy="497671"/>
      </dsp:txXfrm>
    </dsp:sp>
    <dsp:sp modelId="{E67D94D0-014E-4AA1-9384-EF2DB293BDE4}">
      <dsp:nvSpPr>
        <dsp:cNvPr id="0" name=""/>
        <dsp:cNvSpPr/>
      </dsp:nvSpPr>
      <dsp:spPr>
        <a:xfrm>
          <a:off x="2573893" y="529828"/>
          <a:ext cx="105727" cy="1718071"/>
        </a:xfrm>
        <a:custGeom>
          <a:avLst/>
          <a:gdLst/>
          <a:ahLst/>
          <a:cxnLst/>
          <a:rect l="0" t="0" r="0" b="0"/>
          <a:pathLst>
            <a:path>
              <a:moveTo>
                <a:pt x="0" y="0"/>
              </a:moveTo>
              <a:lnTo>
                <a:pt x="0" y="1718071"/>
              </a:lnTo>
              <a:lnTo>
                <a:pt x="105727" y="17180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056A7D-C347-44BB-8775-B16BDB41C4AE}">
      <dsp:nvSpPr>
        <dsp:cNvPr id="0" name=""/>
        <dsp:cNvSpPr/>
      </dsp:nvSpPr>
      <dsp:spPr>
        <a:xfrm>
          <a:off x="2679620" y="1983581"/>
          <a:ext cx="845820" cy="528637"/>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smtClean="0"/>
            <a:t>EKG changes</a:t>
          </a:r>
          <a:endParaRPr lang="en-US" sz="1100" kern="1200" dirty="0"/>
        </a:p>
      </dsp:txBody>
      <dsp:txXfrm>
        <a:off x="2695103" y="1999064"/>
        <a:ext cx="814854" cy="497671"/>
      </dsp:txXfrm>
    </dsp:sp>
    <dsp:sp modelId="{90A4A3CB-9E46-49A4-8985-ADA6DE4C3246}">
      <dsp:nvSpPr>
        <dsp:cNvPr id="0" name=""/>
        <dsp:cNvSpPr/>
      </dsp:nvSpPr>
      <dsp:spPr>
        <a:xfrm>
          <a:off x="2573893" y="529828"/>
          <a:ext cx="105727" cy="2378868"/>
        </a:xfrm>
        <a:custGeom>
          <a:avLst/>
          <a:gdLst/>
          <a:ahLst/>
          <a:cxnLst/>
          <a:rect l="0" t="0" r="0" b="0"/>
          <a:pathLst>
            <a:path>
              <a:moveTo>
                <a:pt x="0" y="0"/>
              </a:moveTo>
              <a:lnTo>
                <a:pt x="0" y="2378868"/>
              </a:lnTo>
              <a:lnTo>
                <a:pt x="105727" y="23788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D95176-E6D6-4951-935E-2E93A3CDAFD7}">
      <dsp:nvSpPr>
        <dsp:cNvPr id="0" name=""/>
        <dsp:cNvSpPr/>
      </dsp:nvSpPr>
      <dsp:spPr>
        <a:xfrm>
          <a:off x="2679620" y="2644378"/>
          <a:ext cx="845820" cy="5286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smtClean="0"/>
            <a:t>Polypharmacy</a:t>
          </a:r>
          <a:endParaRPr lang="en-US" sz="1100" kern="1200" dirty="0"/>
        </a:p>
      </dsp:txBody>
      <dsp:txXfrm>
        <a:off x="2695103" y="2659861"/>
        <a:ext cx="814854" cy="497671"/>
      </dsp:txXfrm>
    </dsp:sp>
    <dsp:sp modelId="{3FC351B7-C0A4-458F-AB0B-00C143308DD0}">
      <dsp:nvSpPr>
        <dsp:cNvPr id="0" name=""/>
        <dsp:cNvSpPr/>
      </dsp:nvSpPr>
      <dsp:spPr>
        <a:xfrm>
          <a:off x="2573893" y="529828"/>
          <a:ext cx="105727" cy="3039665"/>
        </a:xfrm>
        <a:custGeom>
          <a:avLst/>
          <a:gdLst/>
          <a:ahLst/>
          <a:cxnLst/>
          <a:rect l="0" t="0" r="0" b="0"/>
          <a:pathLst>
            <a:path>
              <a:moveTo>
                <a:pt x="0" y="0"/>
              </a:moveTo>
              <a:lnTo>
                <a:pt x="0" y="3039665"/>
              </a:lnTo>
              <a:lnTo>
                <a:pt x="105727" y="30396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51445F-5EBE-4D3A-8288-8FE26CC03A32}">
      <dsp:nvSpPr>
        <dsp:cNvPr id="0" name=""/>
        <dsp:cNvSpPr/>
      </dsp:nvSpPr>
      <dsp:spPr>
        <a:xfrm>
          <a:off x="2679620" y="3305175"/>
          <a:ext cx="845820" cy="528637"/>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smtClean="0"/>
            <a:t>Bone Density </a:t>
          </a:r>
          <a:endParaRPr lang="en-US" sz="1100" kern="1200" dirty="0"/>
        </a:p>
      </dsp:txBody>
      <dsp:txXfrm>
        <a:off x="2695103" y="3320658"/>
        <a:ext cx="814854" cy="497671"/>
      </dsp:txXfrm>
    </dsp:sp>
    <dsp:sp modelId="{9FE76266-D4F9-4F0A-84BF-70AB6701E646}">
      <dsp:nvSpPr>
        <dsp:cNvPr id="0" name=""/>
        <dsp:cNvSpPr/>
      </dsp:nvSpPr>
      <dsp:spPr>
        <a:xfrm>
          <a:off x="2573893" y="529828"/>
          <a:ext cx="105727" cy="3700462"/>
        </a:xfrm>
        <a:custGeom>
          <a:avLst/>
          <a:gdLst/>
          <a:ahLst/>
          <a:cxnLst/>
          <a:rect l="0" t="0" r="0" b="0"/>
          <a:pathLst>
            <a:path>
              <a:moveTo>
                <a:pt x="0" y="0"/>
              </a:moveTo>
              <a:lnTo>
                <a:pt x="0" y="3700462"/>
              </a:lnTo>
              <a:lnTo>
                <a:pt x="105727" y="37004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DFB6B7-22A3-4F59-B144-9C2FCA02123C}">
      <dsp:nvSpPr>
        <dsp:cNvPr id="0" name=""/>
        <dsp:cNvSpPr/>
      </dsp:nvSpPr>
      <dsp:spPr>
        <a:xfrm>
          <a:off x="2679620" y="3965971"/>
          <a:ext cx="845820" cy="528637"/>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smtClean="0"/>
            <a:t>GI /GU</a:t>
          </a:r>
          <a:endParaRPr lang="en-US" sz="1100" kern="1200" dirty="0"/>
        </a:p>
      </dsp:txBody>
      <dsp:txXfrm>
        <a:off x="2695103" y="3981454"/>
        <a:ext cx="814854" cy="497671"/>
      </dsp:txXfrm>
    </dsp:sp>
    <dsp:sp modelId="{DDFCA5B9-1076-468F-89AC-FEA77E3B7628}">
      <dsp:nvSpPr>
        <dsp:cNvPr id="0" name=""/>
        <dsp:cNvSpPr/>
      </dsp:nvSpPr>
      <dsp:spPr>
        <a:xfrm>
          <a:off x="3789759" y="1190"/>
          <a:ext cx="1057274" cy="5286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n-US" sz="1500" kern="1200" dirty="0" smtClean="0">
              <a:solidFill>
                <a:schemeClr val="tx1"/>
              </a:solidFill>
            </a:rPr>
            <a:t>Psychological Risks</a:t>
          </a:r>
          <a:endParaRPr lang="en-US" sz="1500" kern="1200" dirty="0">
            <a:solidFill>
              <a:schemeClr val="tx1"/>
            </a:solidFill>
          </a:endParaRPr>
        </a:p>
      </dsp:txBody>
      <dsp:txXfrm>
        <a:off x="3805242" y="16673"/>
        <a:ext cx="1026308" cy="497671"/>
      </dsp:txXfrm>
    </dsp:sp>
    <dsp:sp modelId="{1BAFE27B-249E-4327-97B5-4D3685416B36}">
      <dsp:nvSpPr>
        <dsp:cNvPr id="0" name=""/>
        <dsp:cNvSpPr/>
      </dsp:nvSpPr>
      <dsp:spPr>
        <a:xfrm>
          <a:off x="3895486" y="529828"/>
          <a:ext cx="105727" cy="396478"/>
        </a:xfrm>
        <a:custGeom>
          <a:avLst/>
          <a:gdLst/>
          <a:ahLst/>
          <a:cxnLst/>
          <a:rect l="0" t="0" r="0" b="0"/>
          <a:pathLst>
            <a:path>
              <a:moveTo>
                <a:pt x="0" y="0"/>
              </a:moveTo>
              <a:lnTo>
                <a:pt x="0" y="396478"/>
              </a:lnTo>
              <a:lnTo>
                <a:pt x="105727" y="3964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2EE893-2E4B-4CF0-85C8-525B20A29D5D}">
      <dsp:nvSpPr>
        <dsp:cNvPr id="0" name=""/>
        <dsp:cNvSpPr/>
      </dsp:nvSpPr>
      <dsp:spPr>
        <a:xfrm>
          <a:off x="4001214" y="661987"/>
          <a:ext cx="845820" cy="528637"/>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smtClean="0"/>
            <a:t>Depression</a:t>
          </a:r>
          <a:endParaRPr lang="en-US" sz="1100" kern="1200" dirty="0"/>
        </a:p>
      </dsp:txBody>
      <dsp:txXfrm>
        <a:off x="4016697" y="677470"/>
        <a:ext cx="814854" cy="497671"/>
      </dsp:txXfrm>
    </dsp:sp>
    <dsp:sp modelId="{018442FA-8886-4576-982D-404575A08F23}">
      <dsp:nvSpPr>
        <dsp:cNvPr id="0" name=""/>
        <dsp:cNvSpPr/>
      </dsp:nvSpPr>
      <dsp:spPr>
        <a:xfrm>
          <a:off x="3895486" y="529828"/>
          <a:ext cx="105727" cy="1057275"/>
        </a:xfrm>
        <a:custGeom>
          <a:avLst/>
          <a:gdLst/>
          <a:ahLst/>
          <a:cxnLst/>
          <a:rect l="0" t="0" r="0" b="0"/>
          <a:pathLst>
            <a:path>
              <a:moveTo>
                <a:pt x="0" y="0"/>
              </a:moveTo>
              <a:lnTo>
                <a:pt x="0" y="1057275"/>
              </a:lnTo>
              <a:lnTo>
                <a:pt x="105727" y="10572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CCAB03-2E2A-4F8F-90D5-5821B5B4F73B}">
      <dsp:nvSpPr>
        <dsp:cNvPr id="0" name=""/>
        <dsp:cNvSpPr/>
      </dsp:nvSpPr>
      <dsp:spPr>
        <a:xfrm>
          <a:off x="4001214" y="1322784"/>
          <a:ext cx="845820" cy="5286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smtClean="0"/>
            <a:t>Relationship Issues</a:t>
          </a:r>
          <a:endParaRPr lang="en-US" sz="1100" kern="1200" dirty="0"/>
        </a:p>
      </dsp:txBody>
      <dsp:txXfrm>
        <a:off x="4016697" y="1338267"/>
        <a:ext cx="814854" cy="497671"/>
      </dsp:txXfrm>
    </dsp:sp>
    <dsp:sp modelId="{A31D859D-0193-4505-A4A1-41E76A76C11F}">
      <dsp:nvSpPr>
        <dsp:cNvPr id="0" name=""/>
        <dsp:cNvSpPr/>
      </dsp:nvSpPr>
      <dsp:spPr>
        <a:xfrm>
          <a:off x="3895486" y="529828"/>
          <a:ext cx="105727" cy="1718071"/>
        </a:xfrm>
        <a:custGeom>
          <a:avLst/>
          <a:gdLst/>
          <a:ahLst/>
          <a:cxnLst/>
          <a:rect l="0" t="0" r="0" b="0"/>
          <a:pathLst>
            <a:path>
              <a:moveTo>
                <a:pt x="0" y="0"/>
              </a:moveTo>
              <a:lnTo>
                <a:pt x="0" y="1718071"/>
              </a:lnTo>
              <a:lnTo>
                <a:pt x="105727" y="17180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E93E12-CFFE-4DD5-81BB-4D385F487295}">
      <dsp:nvSpPr>
        <dsp:cNvPr id="0" name=""/>
        <dsp:cNvSpPr/>
      </dsp:nvSpPr>
      <dsp:spPr>
        <a:xfrm>
          <a:off x="4001214" y="1983581"/>
          <a:ext cx="845820" cy="5286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t>Cognitive decline</a:t>
          </a:r>
          <a:endParaRPr lang="en-US" sz="1100" kern="1200" dirty="0"/>
        </a:p>
      </dsp:txBody>
      <dsp:txXfrm>
        <a:off x="4016697" y="1999064"/>
        <a:ext cx="814854" cy="497671"/>
      </dsp:txXfrm>
    </dsp:sp>
    <dsp:sp modelId="{438AE9B0-A5CB-493F-B33C-E400FA9D9B7A}">
      <dsp:nvSpPr>
        <dsp:cNvPr id="0" name=""/>
        <dsp:cNvSpPr/>
      </dsp:nvSpPr>
      <dsp:spPr>
        <a:xfrm>
          <a:off x="5111353" y="1190"/>
          <a:ext cx="1057274" cy="5286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n-US" sz="1500" kern="1200" dirty="0" smtClean="0">
              <a:solidFill>
                <a:schemeClr val="tx1"/>
              </a:solidFill>
            </a:rPr>
            <a:t>Functional Issues</a:t>
          </a:r>
          <a:endParaRPr lang="en-US" sz="1500" kern="1200" dirty="0">
            <a:solidFill>
              <a:schemeClr val="tx1"/>
            </a:solidFill>
          </a:endParaRPr>
        </a:p>
      </dsp:txBody>
      <dsp:txXfrm>
        <a:off x="5126836" y="16673"/>
        <a:ext cx="1026308" cy="497671"/>
      </dsp:txXfrm>
    </dsp:sp>
    <dsp:sp modelId="{40C60EED-6705-47F6-B4DE-8C2874225117}">
      <dsp:nvSpPr>
        <dsp:cNvPr id="0" name=""/>
        <dsp:cNvSpPr/>
      </dsp:nvSpPr>
      <dsp:spPr>
        <a:xfrm>
          <a:off x="5217080" y="529828"/>
          <a:ext cx="105727" cy="396478"/>
        </a:xfrm>
        <a:custGeom>
          <a:avLst/>
          <a:gdLst/>
          <a:ahLst/>
          <a:cxnLst/>
          <a:rect l="0" t="0" r="0" b="0"/>
          <a:pathLst>
            <a:path>
              <a:moveTo>
                <a:pt x="0" y="0"/>
              </a:moveTo>
              <a:lnTo>
                <a:pt x="0" y="396478"/>
              </a:lnTo>
              <a:lnTo>
                <a:pt x="105727" y="3964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1D4840-00FE-4F88-BD8E-A1A72580ECE3}">
      <dsp:nvSpPr>
        <dsp:cNvPr id="0" name=""/>
        <dsp:cNvSpPr/>
      </dsp:nvSpPr>
      <dsp:spPr>
        <a:xfrm>
          <a:off x="5322808" y="661987"/>
          <a:ext cx="845820" cy="528637"/>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smtClean="0"/>
            <a:t>Disability</a:t>
          </a:r>
          <a:endParaRPr lang="en-US" sz="1100" kern="1200"/>
        </a:p>
      </dsp:txBody>
      <dsp:txXfrm>
        <a:off x="5338291" y="677470"/>
        <a:ext cx="814854" cy="497671"/>
      </dsp:txXfrm>
    </dsp:sp>
    <dsp:sp modelId="{0211128A-E640-445F-9F5E-C18A14770A5E}">
      <dsp:nvSpPr>
        <dsp:cNvPr id="0" name=""/>
        <dsp:cNvSpPr/>
      </dsp:nvSpPr>
      <dsp:spPr>
        <a:xfrm>
          <a:off x="5217080" y="529828"/>
          <a:ext cx="105727" cy="1057275"/>
        </a:xfrm>
        <a:custGeom>
          <a:avLst/>
          <a:gdLst/>
          <a:ahLst/>
          <a:cxnLst/>
          <a:rect l="0" t="0" r="0" b="0"/>
          <a:pathLst>
            <a:path>
              <a:moveTo>
                <a:pt x="0" y="0"/>
              </a:moveTo>
              <a:lnTo>
                <a:pt x="0" y="1057275"/>
              </a:lnTo>
              <a:lnTo>
                <a:pt x="105727" y="10572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EAEB72-E67D-470E-BFD0-5BE3DBB52791}">
      <dsp:nvSpPr>
        <dsp:cNvPr id="0" name=""/>
        <dsp:cNvSpPr/>
      </dsp:nvSpPr>
      <dsp:spPr>
        <a:xfrm>
          <a:off x="5322808" y="1322784"/>
          <a:ext cx="845820" cy="528637"/>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smtClean="0"/>
            <a:t>Inability to manage co-morbidities</a:t>
          </a:r>
          <a:endParaRPr lang="en-US" sz="1100" kern="1200" dirty="0"/>
        </a:p>
      </dsp:txBody>
      <dsp:txXfrm>
        <a:off x="5338291" y="1338267"/>
        <a:ext cx="814854" cy="497671"/>
      </dsp:txXfrm>
    </dsp:sp>
    <dsp:sp modelId="{024D13B1-730C-46E6-ADEF-39A265C16D23}">
      <dsp:nvSpPr>
        <dsp:cNvPr id="0" name=""/>
        <dsp:cNvSpPr/>
      </dsp:nvSpPr>
      <dsp:spPr>
        <a:xfrm>
          <a:off x="5217080" y="529828"/>
          <a:ext cx="105727" cy="1718071"/>
        </a:xfrm>
        <a:custGeom>
          <a:avLst/>
          <a:gdLst/>
          <a:ahLst/>
          <a:cxnLst/>
          <a:rect l="0" t="0" r="0" b="0"/>
          <a:pathLst>
            <a:path>
              <a:moveTo>
                <a:pt x="0" y="0"/>
              </a:moveTo>
              <a:lnTo>
                <a:pt x="0" y="1718071"/>
              </a:lnTo>
              <a:lnTo>
                <a:pt x="105727" y="17180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7CE18F-41E1-4BFD-B42E-ECCC416AF6EC}">
      <dsp:nvSpPr>
        <dsp:cNvPr id="0" name=""/>
        <dsp:cNvSpPr/>
      </dsp:nvSpPr>
      <dsp:spPr>
        <a:xfrm>
          <a:off x="5322808" y="1983581"/>
          <a:ext cx="845820" cy="528637"/>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smtClean="0"/>
            <a:t>Falls</a:t>
          </a:r>
          <a:endParaRPr lang="en-US" sz="1100" kern="1200" dirty="0"/>
        </a:p>
      </dsp:txBody>
      <dsp:txXfrm>
        <a:off x="5338291" y="1999064"/>
        <a:ext cx="814854" cy="497671"/>
      </dsp:txXfrm>
    </dsp:sp>
    <dsp:sp modelId="{41A1B870-9DBA-4940-A657-549309B9AB22}">
      <dsp:nvSpPr>
        <dsp:cNvPr id="0" name=""/>
        <dsp:cNvSpPr/>
      </dsp:nvSpPr>
      <dsp:spPr>
        <a:xfrm>
          <a:off x="5217080" y="529828"/>
          <a:ext cx="105727" cy="2378868"/>
        </a:xfrm>
        <a:custGeom>
          <a:avLst/>
          <a:gdLst/>
          <a:ahLst/>
          <a:cxnLst/>
          <a:rect l="0" t="0" r="0" b="0"/>
          <a:pathLst>
            <a:path>
              <a:moveTo>
                <a:pt x="0" y="0"/>
              </a:moveTo>
              <a:lnTo>
                <a:pt x="0" y="2378868"/>
              </a:lnTo>
              <a:lnTo>
                <a:pt x="105727" y="23788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A8A271-0802-4860-8104-9D8FD1878118}">
      <dsp:nvSpPr>
        <dsp:cNvPr id="0" name=""/>
        <dsp:cNvSpPr/>
      </dsp:nvSpPr>
      <dsp:spPr>
        <a:xfrm>
          <a:off x="5322808" y="2644378"/>
          <a:ext cx="845820" cy="5286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smtClean="0"/>
            <a:t>MVA</a:t>
          </a:r>
          <a:endParaRPr lang="en-US" sz="1100" kern="1200" dirty="0"/>
        </a:p>
      </dsp:txBody>
      <dsp:txXfrm>
        <a:off x="5338291" y="2659861"/>
        <a:ext cx="814854" cy="4976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1041A-0423-46C4-8FAE-64BFE934118B}">
      <dsp:nvSpPr>
        <dsp:cNvPr id="0" name=""/>
        <dsp:cNvSpPr/>
      </dsp:nvSpPr>
      <dsp:spPr>
        <a:xfrm>
          <a:off x="964183" y="1897"/>
          <a:ext cx="1134070" cy="5670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smtClean="0">
              <a:solidFill>
                <a:schemeClr val="tx1"/>
              </a:solidFill>
            </a:rPr>
            <a:t>Abuse and Diversion</a:t>
          </a:r>
        </a:p>
      </dsp:txBody>
      <dsp:txXfrm>
        <a:off x="980791" y="18505"/>
        <a:ext cx="1100854" cy="533819"/>
      </dsp:txXfrm>
    </dsp:sp>
    <dsp:sp modelId="{585F0736-7161-4F8E-AF69-5900CA7EEC0D}">
      <dsp:nvSpPr>
        <dsp:cNvPr id="0" name=""/>
        <dsp:cNvSpPr/>
      </dsp:nvSpPr>
      <dsp:spPr>
        <a:xfrm>
          <a:off x="1077590" y="568932"/>
          <a:ext cx="113407" cy="425276"/>
        </a:xfrm>
        <a:custGeom>
          <a:avLst/>
          <a:gdLst/>
          <a:ahLst/>
          <a:cxnLst/>
          <a:rect l="0" t="0" r="0" b="0"/>
          <a:pathLst>
            <a:path>
              <a:moveTo>
                <a:pt x="0" y="0"/>
              </a:moveTo>
              <a:lnTo>
                <a:pt x="0" y="425276"/>
              </a:lnTo>
              <a:lnTo>
                <a:pt x="113407" y="4252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693CD0-526F-45DA-82E7-F589E43DC7EF}">
      <dsp:nvSpPr>
        <dsp:cNvPr id="0" name=""/>
        <dsp:cNvSpPr/>
      </dsp:nvSpPr>
      <dsp:spPr>
        <a:xfrm>
          <a:off x="1190997" y="710691"/>
          <a:ext cx="907256" cy="567035"/>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dirty="0" smtClean="0">
              <a:solidFill>
                <a:schemeClr val="tx1"/>
              </a:solidFill>
            </a:rPr>
            <a:t>Early refills</a:t>
          </a:r>
        </a:p>
      </dsp:txBody>
      <dsp:txXfrm>
        <a:off x="1207605" y="727299"/>
        <a:ext cx="874040" cy="533819"/>
      </dsp:txXfrm>
    </dsp:sp>
    <dsp:sp modelId="{98A7D354-3849-4A14-AC6D-EA35C5601F08}">
      <dsp:nvSpPr>
        <dsp:cNvPr id="0" name=""/>
        <dsp:cNvSpPr/>
      </dsp:nvSpPr>
      <dsp:spPr>
        <a:xfrm>
          <a:off x="1077590" y="568932"/>
          <a:ext cx="113407" cy="1134070"/>
        </a:xfrm>
        <a:custGeom>
          <a:avLst/>
          <a:gdLst/>
          <a:ahLst/>
          <a:cxnLst/>
          <a:rect l="0" t="0" r="0" b="0"/>
          <a:pathLst>
            <a:path>
              <a:moveTo>
                <a:pt x="0" y="0"/>
              </a:moveTo>
              <a:lnTo>
                <a:pt x="0" y="1134070"/>
              </a:lnTo>
              <a:lnTo>
                <a:pt x="113407" y="11340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F40396-12F8-4697-8968-2DA6D17266A4}">
      <dsp:nvSpPr>
        <dsp:cNvPr id="0" name=""/>
        <dsp:cNvSpPr/>
      </dsp:nvSpPr>
      <dsp:spPr>
        <a:xfrm>
          <a:off x="1190997" y="1419485"/>
          <a:ext cx="907256" cy="5670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dirty="0" smtClean="0">
              <a:solidFill>
                <a:schemeClr val="tx1"/>
              </a:solidFill>
            </a:rPr>
            <a:t>Lost or stolen medications</a:t>
          </a:r>
        </a:p>
      </dsp:txBody>
      <dsp:txXfrm>
        <a:off x="1207605" y="1436093"/>
        <a:ext cx="874040" cy="533819"/>
      </dsp:txXfrm>
    </dsp:sp>
    <dsp:sp modelId="{A6C720A5-EAF1-4FD0-AD1E-5B0B7D3B25D3}">
      <dsp:nvSpPr>
        <dsp:cNvPr id="0" name=""/>
        <dsp:cNvSpPr/>
      </dsp:nvSpPr>
      <dsp:spPr>
        <a:xfrm>
          <a:off x="1077590" y="568932"/>
          <a:ext cx="113407" cy="1842864"/>
        </a:xfrm>
        <a:custGeom>
          <a:avLst/>
          <a:gdLst/>
          <a:ahLst/>
          <a:cxnLst/>
          <a:rect l="0" t="0" r="0" b="0"/>
          <a:pathLst>
            <a:path>
              <a:moveTo>
                <a:pt x="0" y="0"/>
              </a:moveTo>
              <a:lnTo>
                <a:pt x="0" y="1842864"/>
              </a:lnTo>
              <a:lnTo>
                <a:pt x="113407" y="18428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2CA289-1190-465F-8FFD-4D2EEDBBAC3E}">
      <dsp:nvSpPr>
        <dsp:cNvPr id="0" name=""/>
        <dsp:cNvSpPr/>
      </dsp:nvSpPr>
      <dsp:spPr>
        <a:xfrm>
          <a:off x="1190997" y="2128279"/>
          <a:ext cx="907256" cy="5670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dirty="0" smtClean="0">
              <a:solidFill>
                <a:schemeClr val="tx1"/>
              </a:solidFill>
            </a:rPr>
            <a:t>Escalating dose requests</a:t>
          </a:r>
        </a:p>
      </dsp:txBody>
      <dsp:txXfrm>
        <a:off x="1207605" y="2144887"/>
        <a:ext cx="874040" cy="533819"/>
      </dsp:txXfrm>
    </dsp:sp>
    <dsp:sp modelId="{4A27486B-6220-4E6E-A725-943882144D6D}">
      <dsp:nvSpPr>
        <dsp:cNvPr id="0" name=""/>
        <dsp:cNvSpPr/>
      </dsp:nvSpPr>
      <dsp:spPr>
        <a:xfrm>
          <a:off x="1077590" y="568932"/>
          <a:ext cx="113407" cy="2551658"/>
        </a:xfrm>
        <a:custGeom>
          <a:avLst/>
          <a:gdLst/>
          <a:ahLst/>
          <a:cxnLst/>
          <a:rect l="0" t="0" r="0" b="0"/>
          <a:pathLst>
            <a:path>
              <a:moveTo>
                <a:pt x="0" y="0"/>
              </a:moveTo>
              <a:lnTo>
                <a:pt x="0" y="2551658"/>
              </a:lnTo>
              <a:lnTo>
                <a:pt x="113407" y="25516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D048C0-31AA-4EDA-8446-5769CC4C4FFA}">
      <dsp:nvSpPr>
        <dsp:cNvPr id="0" name=""/>
        <dsp:cNvSpPr/>
      </dsp:nvSpPr>
      <dsp:spPr>
        <a:xfrm>
          <a:off x="1190997" y="2837073"/>
          <a:ext cx="907256" cy="5670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dirty="0" smtClean="0">
              <a:solidFill>
                <a:schemeClr val="tx1"/>
              </a:solidFill>
            </a:rPr>
            <a:t>Emergency Room Visits</a:t>
          </a:r>
        </a:p>
      </dsp:txBody>
      <dsp:txXfrm>
        <a:off x="1207605" y="2853681"/>
        <a:ext cx="874040" cy="533819"/>
      </dsp:txXfrm>
    </dsp:sp>
    <dsp:sp modelId="{96DFF9AA-30B8-4796-A4F2-843406E0A9CB}">
      <dsp:nvSpPr>
        <dsp:cNvPr id="0" name=""/>
        <dsp:cNvSpPr/>
      </dsp:nvSpPr>
      <dsp:spPr>
        <a:xfrm>
          <a:off x="1077590" y="568932"/>
          <a:ext cx="113407" cy="3260452"/>
        </a:xfrm>
        <a:custGeom>
          <a:avLst/>
          <a:gdLst/>
          <a:ahLst/>
          <a:cxnLst/>
          <a:rect l="0" t="0" r="0" b="0"/>
          <a:pathLst>
            <a:path>
              <a:moveTo>
                <a:pt x="0" y="0"/>
              </a:moveTo>
              <a:lnTo>
                <a:pt x="0" y="3260452"/>
              </a:lnTo>
              <a:lnTo>
                <a:pt x="113407" y="32604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DB7E94-912C-4D61-A962-5876E3B14949}">
      <dsp:nvSpPr>
        <dsp:cNvPr id="0" name=""/>
        <dsp:cNvSpPr/>
      </dsp:nvSpPr>
      <dsp:spPr>
        <a:xfrm>
          <a:off x="1190997" y="3545867"/>
          <a:ext cx="907256" cy="5670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dirty="0" smtClean="0">
              <a:solidFill>
                <a:schemeClr val="tx1"/>
              </a:solidFill>
            </a:rPr>
            <a:t>Hx of substance Abuse</a:t>
          </a:r>
        </a:p>
      </dsp:txBody>
      <dsp:txXfrm>
        <a:off x="1207605" y="3562475"/>
        <a:ext cx="874040" cy="533819"/>
      </dsp:txXfrm>
    </dsp:sp>
    <dsp:sp modelId="{F7F61951-C7AB-4475-9947-049CC92320CB}">
      <dsp:nvSpPr>
        <dsp:cNvPr id="0" name=""/>
        <dsp:cNvSpPr/>
      </dsp:nvSpPr>
      <dsp:spPr>
        <a:xfrm>
          <a:off x="2381770" y="1897"/>
          <a:ext cx="1134070" cy="5670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smtClean="0">
              <a:solidFill>
                <a:schemeClr val="tx1"/>
              </a:solidFill>
            </a:rPr>
            <a:t>Medical Risks</a:t>
          </a:r>
          <a:endParaRPr lang="en-US" sz="1600" kern="1200" dirty="0">
            <a:solidFill>
              <a:schemeClr val="tx1"/>
            </a:solidFill>
          </a:endParaRPr>
        </a:p>
      </dsp:txBody>
      <dsp:txXfrm>
        <a:off x="2398378" y="18505"/>
        <a:ext cx="1100854" cy="533819"/>
      </dsp:txXfrm>
    </dsp:sp>
    <dsp:sp modelId="{F5E8F64F-674B-4D2D-9054-D52879BBB58A}">
      <dsp:nvSpPr>
        <dsp:cNvPr id="0" name=""/>
        <dsp:cNvSpPr/>
      </dsp:nvSpPr>
      <dsp:spPr>
        <a:xfrm>
          <a:off x="2495177" y="568932"/>
          <a:ext cx="113407" cy="425276"/>
        </a:xfrm>
        <a:custGeom>
          <a:avLst/>
          <a:gdLst/>
          <a:ahLst/>
          <a:cxnLst/>
          <a:rect l="0" t="0" r="0" b="0"/>
          <a:pathLst>
            <a:path>
              <a:moveTo>
                <a:pt x="0" y="0"/>
              </a:moveTo>
              <a:lnTo>
                <a:pt x="0" y="425276"/>
              </a:lnTo>
              <a:lnTo>
                <a:pt x="113407" y="4252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85539C-BDB9-40A0-8135-F93056C86D1A}">
      <dsp:nvSpPr>
        <dsp:cNvPr id="0" name=""/>
        <dsp:cNvSpPr/>
      </dsp:nvSpPr>
      <dsp:spPr>
        <a:xfrm>
          <a:off x="2608584" y="710691"/>
          <a:ext cx="907256" cy="5670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dirty="0" smtClean="0"/>
            <a:t>Endocrine </a:t>
          </a:r>
          <a:endParaRPr lang="en-US" sz="1200" kern="1200" dirty="0"/>
        </a:p>
      </dsp:txBody>
      <dsp:txXfrm>
        <a:off x="2625192" y="727299"/>
        <a:ext cx="874040" cy="533819"/>
      </dsp:txXfrm>
    </dsp:sp>
    <dsp:sp modelId="{E7854F02-8569-4DC2-8A2E-11D373F2F859}">
      <dsp:nvSpPr>
        <dsp:cNvPr id="0" name=""/>
        <dsp:cNvSpPr/>
      </dsp:nvSpPr>
      <dsp:spPr>
        <a:xfrm>
          <a:off x="2495177" y="568932"/>
          <a:ext cx="113407" cy="1134070"/>
        </a:xfrm>
        <a:custGeom>
          <a:avLst/>
          <a:gdLst/>
          <a:ahLst/>
          <a:cxnLst/>
          <a:rect l="0" t="0" r="0" b="0"/>
          <a:pathLst>
            <a:path>
              <a:moveTo>
                <a:pt x="0" y="0"/>
              </a:moveTo>
              <a:lnTo>
                <a:pt x="0" y="1134070"/>
              </a:lnTo>
              <a:lnTo>
                <a:pt x="113407" y="11340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2799FB-F999-4233-9147-819FB9AF629C}">
      <dsp:nvSpPr>
        <dsp:cNvPr id="0" name=""/>
        <dsp:cNvSpPr/>
      </dsp:nvSpPr>
      <dsp:spPr>
        <a:xfrm>
          <a:off x="2608584" y="1419485"/>
          <a:ext cx="907256" cy="5670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smtClean="0"/>
            <a:t>sleep apnea</a:t>
          </a:r>
          <a:endParaRPr lang="en-US" sz="1200" kern="1200"/>
        </a:p>
      </dsp:txBody>
      <dsp:txXfrm>
        <a:off x="2625192" y="1436093"/>
        <a:ext cx="874040" cy="533819"/>
      </dsp:txXfrm>
    </dsp:sp>
    <dsp:sp modelId="{E67D94D0-014E-4AA1-9384-EF2DB293BDE4}">
      <dsp:nvSpPr>
        <dsp:cNvPr id="0" name=""/>
        <dsp:cNvSpPr/>
      </dsp:nvSpPr>
      <dsp:spPr>
        <a:xfrm>
          <a:off x="2495177" y="568932"/>
          <a:ext cx="113407" cy="1842864"/>
        </a:xfrm>
        <a:custGeom>
          <a:avLst/>
          <a:gdLst/>
          <a:ahLst/>
          <a:cxnLst/>
          <a:rect l="0" t="0" r="0" b="0"/>
          <a:pathLst>
            <a:path>
              <a:moveTo>
                <a:pt x="0" y="0"/>
              </a:moveTo>
              <a:lnTo>
                <a:pt x="0" y="1842864"/>
              </a:lnTo>
              <a:lnTo>
                <a:pt x="113407" y="18428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056A7D-C347-44BB-8775-B16BDB41C4AE}">
      <dsp:nvSpPr>
        <dsp:cNvPr id="0" name=""/>
        <dsp:cNvSpPr/>
      </dsp:nvSpPr>
      <dsp:spPr>
        <a:xfrm>
          <a:off x="2608584" y="2128279"/>
          <a:ext cx="907256" cy="5670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dirty="0" smtClean="0"/>
            <a:t>EKG changes</a:t>
          </a:r>
          <a:endParaRPr lang="en-US" sz="1200" kern="1200" dirty="0"/>
        </a:p>
      </dsp:txBody>
      <dsp:txXfrm>
        <a:off x="2625192" y="2144887"/>
        <a:ext cx="874040" cy="533819"/>
      </dsp:txXfrm>
    </dsp:sp>
    <dsp:sp modelId="{90A4A3CB-9E46-49A4-8985-ADA6DE4C3246}">
      <dsp:nvSpPr>
        <dsp:cNvPr id="0" name=""/>
        <dsp:cNvSpPr/>
      </dsp:nvSpPr>
      <dsp:spPr>
        <a:xfrm>
          <a:off x="2495177" y="568932"/>
          <a:ext cx="113407" cy="2551658"/>
        </a:xfrm>
        <a:custGeom>
          <a:avLst/>
          <a:gdLst/>
          <a:ahLst/>
          <a:cxnLst/>
          <a:rect l="0" t="0" r="0" b="0"/>
          <a:pathLst>
            <a:path>
              <a:moveTo>
                <a:pt x="0" y="0"/>
              </a:moveTo>
              <a:lnTo>
                <a:pt x="0" y="2551658"/>
              </a:lnTo>
              <a:lnTo>
                <a:pt x="113407" y="25516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D95176-E6D6-4951-935E-2E93A3CDAFD7}">
      <dsp:nvSpPr>
        <dsp:cNvPr id="0" name=""/>
        <dsp:cNvSpPr/>
      </dsp:nvSpPr>
      <dsp:spPr>
        <a:xfrm>
          <a:off x="2608584" y="2837073"/>
          <a:ext cx="907256" cy="567035"/>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dirty="0" smtClean="0"/>
            <a:t>Polypharmacy</a:t>
          </a:r>
          <a:endParaRPr lang="en-US" sz="1200" kern="1200" dirty="0"/>
        </a:p>
      </dsp:txBody>
      <dsp:txXfrm>
        <a:off x="2625192" y="2853681"/>
        <a:ext cx="874040" cy="533819"/>
      </dsp:txXfrm>
    </dsp:sp>
    <dsp:sp modelId="{DDFCA5B9-1076-468F-89AC-FEA77E3B7628}">
      <dsp:nvSpPr>
        <dsp:cNvPr id="0" name=""/>
        <dsp:cNvSpPr/>
      </dsp:nvSpPr>
      <dsp:spPr>
        <a:xfrm>
          <a:off x="3799358" y="1897"/>
          <a:ext cx="1134070" cy="5670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smtClean="0">
              <a:solidFill>
                <a:schemeClr val="tx1"/>
              </a:solidFill>
            </a:rPr>
            <a:t>Psychological Risks</a:t>
          </a:r>
          <a:endParaRPr lang="en-US" sz="1600" kern="1200" dirty="0">
            <a:solidFill>
              <a:schemeClr val="tx1"/>
            </a:solidFill>
          </a:endParaRPr>
        </a:p>
      </dsp:txBody>
      <dsp:txXfrm>
        <a:off x="3815966" y="18505"/>
        <a:ext cx="1100854" cy="533819"/>
      </dsp:txXfrm>
    </dsp:sp>
    <dsp:sp modelId="{1BAFE27B-249E-4327-97B5-4D3685416B36}">
      <dsp:nvSpPr>
        <dsp:cNvPr id="0" name=""/>
        <dsp:cNvSpPr/>
      </dsp:nvSpPr>
      <dsp:spPr>
        <a:xfrm>
          <a:off x="3912765" y="568932"/>
          <a:ext cx="113407" cy="425276"/>
        </a:xfrm>
        <a:custGeom>
          <a:avLst/>
          <a:gdLst/>
          <a:ahLst/>
          <a:cxnLst/>
          <a:rect l="0" t="0" r="0" b="0"/>
          <a:pathLst>
            <a:path>
              <a:moveTo>
                <a:pt x="0" y="0"/>
              </a:moveTo>
              <a:lnTo>
                <a:pt x="0" y="425276"/>
              </a:lnTo>
              <a:lnTo>
                <a:pt x="113407" y="4252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2EE893-2E4B-4CF0-85C8-525B20A29D5D}">
      <dsp:nvSpPr>
        <dsp:cNvPr id="0" name=""/>
        <dsp:cNvSpPr/>
      </dsp:nvSpPr>
      <dsp:spPr>
        <a:xfrm>
          <a:off x="4026172" y="710691"/>
          <a:ext cx="907256" cy="5670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smtClean="0"/>
            <a:t>Depression</a:t>
          </a:r>
          <a:endParaRPr lang="en-US" sz="1200" kern="1200"/>
        </a:p>
      </dsp:txBody>
      <dsp:txXfrm>
        <a:off x="4042780" y="727299"/>
        <a:ext cx="874040" cy="533819"/>
      </dsp:txXfrm>
    </dsp:sp>
    <dsp:sp modelId="{018442FA-8886-4576-982D-404575A08F23}">
      <dsp:nvSpPr>
        <dsp:cNvPr id="0" name=""/>
        <dsp:cNvSpPr/>
      </dsp:nvSpPr>
      <dsp:spPr>
        <a:xfrm>
          <a:off x="3912765" y="568932"/>
          <a:ext cx="113407" cy="1134070"/>
        </a:xfrm>
        <a:custGeom>
          <a:avLst/>
          <a:gdLst/>
          <a:ahLst/>
          <a:cxnLst/>
          <a:rect l="0" t="0" r="0" b="0"/>
          <a:pathLst>
            <a:path>
              <a:moveTo>
                <a:pt x="0" y="0"/>
              </a:moveTo>
              <a:lnTo>
                <a:pt x="0" y="1134070"/>
              </a:lnTo>
              <a:lnTo>
                <a:pt x="113407" y="11340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CCAB03-2E2A-4F8F-90D5-5821B5B4F73B}">
      <dsp:nvSpPr>
        <dsp:cNvPr id="0" name=""/>
        <dsp:cNvSpPr/>
      </dsp:nvSpPr>
      <dsp:spPr>
        <a:xfrm>
          <a:off x="4026172" y="1419485"/>
          <a:ext cx="907256" cy="5670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dirty="0" smtClean="0"/>
            <a:t>Relationship Issues</a:t>
          </a:r>
          <a:endParaRPr lang="en-US" sz="1200" kern="1200" dirty="0"/>
        </a:p>
      </dsp:txBody>
      <dsp:txXfrm>
        <a:off x="4042780" y="1436093"/>
        <a:ext cx="874040" cy="533819"/>
      </dsp:txXfrm>
    </dsp:sp>
    <dsp:sp modelId="{438AE9B0-A5CB-493F-B33C-E400FA9D9B7A}">
      <dsp:nvSpPr>
        <dsp:cNvPr id="0" name=""/>
        <dsp:cNvSpPr/>
      </dsp:nvSpPr>
      <dsp:spPr>
        <a:xfrm>
          <a:off x="5216946" y="1897"/>
          <a:ext cx="1134070" cy="5670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smtClean="0">
              <a:solidFill>
                <a:schemeClr val="tx1"/>
              </a:solidFill>
            </a:rPr>
            <a:t>Functional Issues</a:t>
          </a:r>
          <a:endParaRPr lang="en-US" sz="1600" kern="1200" dirty="0">
            <a:solidFill>
              <a:schemeClr val="tx1"/>
            </a:solidFill>
          </a:endParaRPr>
        </a:p>
      </dsp:txBody>
      <dsp:txXfrm>
        <a:off x="5233554" y="18505"/>
        <a:ext cx="1100854" cy="533819"/>
      </dsp:txXfrm>
    </dsp:sp>
    <dsp:sp modelId="{40C60EED-6705-47F6-B4DE-8C2874225117}">
      <dsp:nvSpPr>
        <dsp:cNvPr id="0" name=""/>
        <dsp:cNvSpPr/>
      </dsp:nvSpPr>
      <dsp:spPr>
        <a:xfrm>
          <a:off x="5330353" y="568932"/>
          <a:ext cx="113407" cy="425276"/>
        </a:xfrm>
        <a:custGeom>
          <a:avLst/>
          <a:gdLst/>
          <a:ahLst/>
          <a:cxnLst/>
          <a:rect l="0" t="0" r="0" b="0"/>
          <a:pathLst>
            <a:path>
              <a:moveTo>
                <a:pt x="0" y="0"/>
              </a:moveTo>
              <a:lnTo>
                <a:pt x="0" y="425276"/>
              </a:lnTo>
              <a:lnTo>
                <a:pt x="113407" y="4252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1D4840-00FE-4F88-BD8E-A1A72580ECE3}">
      <dsp:nvSpPr>
        <dsp:cNvPr id="0" name=""/>
        <dsp:cNvSpPr/>
      </dsp:nvSpPr>
      <dsp:spPr>
        <a:xfrm>
          <a:off x="5443760" y="710691"/>
          <a:ext cx="907256" cy="5670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smtClean="0"/>
            <a:t>Disability</a:t>
          </a:r>
          <a:endParaRPr lang="en-US" sz="1200" kern="1200"/>
        </a:p>
      </dsp:txBody>
      <dsp:txXfrm>
        <a:off x="5460368" y="727299"/>
        <a:ext cx="874040" cy="533819"/>
      </dsp:txXfrm>
    </dsp:sp>
    <dsp:sp modelId="{0211128A-E640-445F-9F5E-C18A14770A5E}">
      <dsp:nvSpPr>
        <dsp:cNvPr id="0" name=""/>
        <dsp:cNvSpPr/>
      </dsp:nvSpPr>
      <dsp:spPr>
        <a:xfrm>
          <a:off x="5330353" y="568932"/>
          <a:ext cx="113407" cy="1134070"/>
        </a:xfrm>
        <a:custGeom>
          <a:avLst/>
          <a:gdLst/>
          <a:ahLst/>
          <a:cxnLst/>
          <a:rect l="0" t="0" r="0" b="0"/>
          <a:pathLst>
            <a:path>
              <a:moveTo>
                <a:pt x="0" y="0"/>
              </a:moveTo>
              <a:lnTo>
                <a:pt x="0" y="1134070"/>
              </a:lnTo>
              <a:lnTo>
                <a:pt x="113407" y="11340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EAEB72-E67D-470E-BFD0-5BE3DBB52791}">
      <dsp:nvSpPr>
        <dsp:cNvPr id="0" name=""/>
        <dsp:cNvSpPr/>
      </dsp:nvSpPr>
      <dsp:spPr>
        <a:xfrm>
          <a:off x="5443760" y="1419485"/>
          <a:ext cx="907256" cy="5670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dirty="0" smtClean="0"/>
            <a:t>Inability to manage co-morbidities</a:t>
          </a:r>
          <a:endParaRPr lang="en-US" sz="1200" kern="1200" dirty="0"/>
        </a:p>
      </dsp:txBody>
      <dsp:txXfrm>
        <a:off x="5460368" y="1436093"/>
        <a:ext cx="874040" cy="533819"/>
      </dsp:txXfrm>
    </dsp:sp>
    <dsp:sp modelId="{024D13B1-730C-46E6-ADEF-39A265C16D23}">
      <dsp:nvSpPr>
        <dsp:cNvPr id="0" name=""/>
        <dsp:cNvSpPr/>
      </dsp:nvSpPr>
      <dsp:spPr>
        <a:xfrm>
          <a:off x="5330353" y="568932"/>
          <a:ext cx="113407" cy="1842864"/>
        </a:xfrm>
        <a:custGeom>
          <a:avLst/>
          <a:gdLst/>
          <a:ahLst/>
          <a:cxnLst/>
          <a:rect l="0" t="0" r="0" b="0"/>
          <a:pathLst>
            <a:path>
              <a:moveTo>
                <a:pt x="0" y="0"/>
              </a:moveTo>
              <a:lnTo>
                <a:pt x="0" y="1842864"/>
              </a:lnTo>
              <a:lnTo>
                <a:pt x="113407" y="18428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7CE18F-41E1-4BFD-B42E-ECCC416AF6EC}">
      <dsp:nvSpPr>
        <dsp:cNvPr id="0" name=""/>
        <dsp:cNvSpPr/>
      </dsp:nvSpPr>
      <dsp:spPr>
        <a:xfrm>
          <a:off x="5443760" y="2128279"/>
          <a:ext cx="907256" cy="5670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dirty="0" smtClean="0"/>
            <a:t>Falls</a:t>
          </a:r>
          <a:endParaRPr lang="en-US" sz="1200" kern="1200" dirty="0"/>
        </a:p>
      </dsp:txBody>
      <dsp:txXfrm>
        <a:off x="5460368" y="2144887"/>
        <a:ext cx="874040" cy="533819"/>
      </dsp:txXfrm>
    </dsp:sp>
    <dsp:sp modelId="{41A1B870-9DBA-4940-A657-549309B9AB22}">
      <dsp:nvSpPr>
        <dsp:cNvPr id="0" name=""/>
        <dsp:cNvSpPr/>
      </dsp:nvSpPr>
      <dsp:spPr>
        <a:xfrm>
          <a:off x="5330353" y="568932"/>
          <a:ext cx="113407" cy="2551658"/>
        </a:xfrm>
        <a:custGeom>
          <a:avLst/>
          <a:gdLst/>
          <a:ahLst/>
          <a:cxnLst/>
          <a:rect l="0" t="0" r="0" b="0"/>
          <a:pathLst>
            <a:path>
              <a:moveTo>
                <a:pt x="0" y="0"/>
              </a:moveTo>
              <a:lnTo>
                <a:pt x="0" y="2551658"/>
              </a:lnTo>
              <a:lnTo>
                <a:pt x="113407" y="25516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A8A271-0802-4860-8104-9D8FD1878118}">
      <dsp:nvSpPr>
        <dsp:cNvPr id="0" name=""/>
        <dsp:cNvSpPr/>
      </dsp:nvSpPr>
      <dsp:spPr>
        <a:xfrm>
          <a:off x="5443760" y="2837073"/>
          <a:ext cx="907256" cy="5670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dirty="0" smtClean="0"/>
            <a:t>MVA</a:t>
          </a:r>
          <a:endParaRPr lang="en-US" sz="1200" kern="1200" dirty="0"/>
        </a:p>
      </dsp:txBody>
      <dsp:txXfrm>
        <a:off x="5460368" y="2853681"/>
        <a:ext cx="874040" cy="5338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1041A-0423-46C4-8FAE-64BFE934118B}">
      <dsp:nvSpPr>
        <dsp:cNvPr id="0" name=""/>
        <dsp:cNvSpPr/>
      </dsp:nvSpPr>
      <dsp:spPr>
        <a:xfrm>
          <a:off x="663029" y="1284"/>
          <a:ext cx="1260871" cy="6304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tx1"/>
              </a:solidFill>
            </a:rPr>
            <a:t>Abuse and Diversion</a:t>
          </a:r>
        </a:p>
      </dsp:txBody>
      <dsp:txXfrm>
        <a:off x="681494" y="19749"/>
        <a:ext cx="1223941" cy="593505"/>
      </dsp:txXfrm>
    </dsp:sp>
    <dsp:sp modelId="{585F0736-7161-4F8E-AF69-5900CA7EEC0D}">
      <dsp:nvSpPr>
        <dsp:cNvPr id="0" name=""/>
        <dsp:cNvSpPr/>
      </dsp:nvSpPr>
      <dsp:spPr>
        <a:xfrm>
          <a:off x="789116" y="631720"/>
          <a:ext cx="126087" cy="472826"/>
        </a:xfrm>
        <a:custGeom>
          <a:avLst/>
          <a:gdLst/>
          <a:ahLst/>
          <a:cxnLst/>
          <a:rect l="0" t="0" r="0" b="0"/>
          <a:pathLst>
            <a:path>
              <a:moveTo>
                <a:pt x="0" y="0"/>
              </a:moveTo>
              <a:lnTo>
                <a:pt x="0" y="472826"/>
              </a:lnTo>
              <a:lnTo>
                <a:pt x="126087" y="472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693CD0-526F-45DA-82E7-F589E43DC7EF}">
      <dsp:nvSpPr>
        <dsp:cNvPr id="0" name=""/>
        <dsp:cNvSpPr/>
      </dsp:nvSpPr>
      <dsp:spPr>
        <a:xfrm>
          <a:off x="915203" y="789329"/>
          <a:ext cx="1008697" cy="6304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rtl="0">
            <a:lnSpc>
              <a:spcPct val="90000"/>
            </a:lnSpc>
            <a:spcBef>
              <a:spcPct val="0"/>
            </a:spcBef>
            <a:spcAft>
              <a:spcPct val="35000"/>
            </a:spcAft>
          </a:pPr>
          <a:r>
            <a:rPr lang="en-US" sz="1300" kern="1200" dirty="0" smtClean="0">
              <a:solidFill>
                <a:schemeClr val="tx1"/>
              </a:solidFill>
            </a:rPr>
            <a:t>Early refills</a:t>
          </a:r>
        </a:p>
      </dsp:txBody>
      <dsp:txXfrm>
        <a:off x="933668" y="807794"/>
        <a:ext cx="971767" cy="593505"/>
      </dsp:txXfrm>
    </dsp:sp>
    <dsp:sp modelId="{98A7D354-3849-4A14-AC6D-EA35C5601F08}">
      <dsp:nvSpPr>
        <dsp:cNvPr id="0" name=""/>
        <dsp:cNvSpPr/>
      </dsp:nvSpPr>
      <dsp:spPr>
        <a:xfrm>
          <a:off x="789116" y="631720"/>
          <a:ext cx="126087" cy="1260871"/>
        </a:xfrm>
        <a:custGeom>
          <a:avLst/>
          <a:gdLst/>
          <a:ahLst/>
          <a:cxnLst/>
          <a:rect l="0" t="0" r="0" b="0"/>
          <a:pathLst>
            <a:path>
              <a:moveTo>
                <a:pt x="0" y="0"/>
              </a:moveTo>
              <a:lnTo>
                <a:pt x="0" y="1260871"/>
              </a:lnTo>
              <a:lnTo>
                <a:pt x="126087" y="12608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F40396-12F8-4697-8968-2DA6D17266A4}">
      <dsp:nvSpPr>
        <dsp:cNvPr id="0" name=""/>
        <dsp:cNvSpPr/>
      </dsp:nvSpPr>
      <dsp:spPr>
        <a:xfrm>
          <a:off x="915203" y="1577374"/>
          <a:ext cx="1008697" cy="6304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rtl="0">
            <a:lnSpc>
              <a:spcPct val="90000"/>
            </a:lnSpc>
            <a:spcBef>
              <a:spcPct val="0"/>
            </a:spcBef>
            <a:spcAft>
              <a:spcPct val="35000"/>
            </a:spcAft>
          </a:pPr>
          <a:r>
            <a:rPr lang="en-US" sz="1300" kern="1200" dirty="0" smtClean="0">
              <a:solidFill>
                <a:schemeClr val="tx1"/>
              </a:solidFill>
            </a:rPr>
            <a:t>Lost or stolen medications</a:t>
          </a:r>
        </a:p>
      </dsp:txBody>
      <dsp:txXfrm>
        <a:off x="933668" y="1595839"/>
        <a:ext cx="971767" cy="593505"/>
      </dsp:txXfrm>
    </dsp:sp>
    <dsp:sp modelId="{A6C720A5-EAF1-4FD0-AD1E-5B0B7D3B25D3}">
      <dsp:nvSpPr>
        <dsp:cNvPr id="0" name=""/>
        <dsp:cNvSpPr/>
      </dsp:nvSpPr>
      <dsp:spPr>
        <a:xfrm>
          <a:off x="789116" y="631720"/>
          <a:ext cx="126087" cy="2048916"/>
        </a:xfrm>
        <a:custGeom>
          <a:avLst/>
          <a:gdLst/>
          <a:ahLst/>
          <a:cxnLst/>
          <a:rect l="0" t="0" r="0" b="0"/>
          <a:pathLst>
            <a:path>
              <a:moveTo>
                <a:pt x="0" y="0"/>
              </a:moveTo>
              <a:lnTo>
                <a:pt x="0" y="2048916"/>
              </a:lnTo>
              <a:lnTo>
                <a:pt x="126087" y="20489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2CA289-1190-465F-8FFD-4D2EEDBBAC3E}">
      <dsp:nvSpPr>
        <dsp:cNvPr id="0" name=""/>
        <dsp:cNvSpPr/>
      </dsp:nvSpPr>
      <dsp:spPr>
        <a:xfrm>
          <a:off x="915203" y="2365418"/>
          <a:ext cx="1008697" cy="6304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rtl="0">
            <a:lnSpc>
              <a:spcPct val="90000"/>
            </a:lnSpc>
            <a:spcBef>
              <a:spcPct val="0"/>
            </a:spcBef>
            <a:spcAft>
              <a:spcPct val="35000"/>
            </a:spcAft>
          </a:pPr>
          <a:r>
            <a:rPr lang="en-US" sz="1300" kern="1200" dirty="0" smtClean="0">
              <a:solidFill>
                <a:schemeClr val="tx1"/>
              </a:solidFill>
            </a:rPr>
            <a:t>Escalating dose requests</a:t>
          </a:r>
        </a:p>
      </dsp:txBody>
      <dsp:txXfrm>
        <a:off x="933668" y="2383883"/>
        <a:ext cx="971767" cy="593505"/>
      </dsp:txXfrm>
    </dsp:sp>
    <dsp:sp modelId="{4A27486B-6220-4E6E-A725-943882144D6D}">
      <dsp:nvSpPr>
        <dsp:cNvPr id="0" name=""/>
        <dsp:cNvSpPr/>
      </dsp:nvSpPr>
      <dsp:spPr>
        <a:xfrm>
          <a:off x="789116" y="631720"/>
          <a:ext cx="126087" cy="2836961"/>
        </a:xfrm>
        <a:custGeom>
          <a:avLst/>
          <a:gdLst/>
          <a:ahLst/>
          <a:cxnLst/>
          <a:rect l="0" t="0" r="0" b="0"/>
          <a:pathLst>
            <a:path>
              <a:moveTo>
                <a:pt x="0" y="0"/>
              </a:moveTo>
              <a:lnTo>
                <a:pt x="0" y="2836961"/>
              </a:lnTo>
              <a:lnTo>
                <a:pt x="126087" y="28369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D048C0-31AA-4EDA-8446-5769CC4C4FFA}">
      <dsp:nvSpPr>
        <dsp:cNvPr id="0" name=""/>
        <dsp:cNvSpPr/>
      </dsp:nvSpPr>
      <dsp:spPr>
        <a:xfrm>
          <a:off x="915203" y="3153463"/>
          <a:ext cx="1008697" cy="6304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rtl="0">
            <a:lnSpc>
              <a:spcPct val="90000"/>
            </a:lnSpc>
            <a:spcBef>
              <a:spcPct val="0"/>
            </a:spcBef>
            <a:spcAft>
              <a:spcPct val="35000"/>
            </a:spcAft>
          </a:pPr>
          <a:r>
            <a:rPr lang="en-US" sz="1300" kern="1200" dirty="0" smtClean="0">
              <a:solidFill>
                <a:schemeClr val="tx1"/>
              </a:solidFill>
            </a:rPr>
            <a:t>Emergency Room Visits</a:t>
          </a:r>
        </a:p>
      </dsp:txBody>
      <dsp:txXfrm>
        <a:off x="933668" y="3171928"/>
        <a:ext cx="971767" cy="593505"/>
      </dsp:txXfrm>
    </dsp:sp>
    <dsp:sp modelId="{96DFF9AA-30B8-4796-A4F2-843406E0A9CB}">
      <dsp:nvSpPr>
        <dsp:cNvPr id="0" name=""/>
        <dsp:cNvSpPr/>
      </dsp:nvSpPr>
      <dsp:spPr>
        <a:xfrm>
          <a:off x="789116" y="631720"/>
          <a:ext cx="126087" cy="3625006"/>
        </a:xfrm>
        <a:custGeom>
          <a:avLst/>
          <a:gdLst/>
          <a:ahLst/>
          <a:cxnLst/>
          <a:rect l="0" t="0" r="0" b="0"/>
          <a:pathLst>
            <a:path>
              <a:moveTo>
                <a:pt x="0" y="0"/>
              </a:moveTo>
              <a:lnTo>
                <a:pt x="0" y="3625006"/>
              </a:lnTo>
              <a:lnTo>
                <a:pt x="126087" y="36250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DB7E94-912C-4D61-A962-5876E3B14949}">
      <dsp:nvSpPr>
        <dsp:cNvPr id="0" name=""/>
        <dsp:cNvSpPr/>
      </dsp:nvSpPr>
      <dsp:spPr>
        <a:xfrm>
          <a:off x="915203" y="3941508"/>
          <a:ext cx="1008697" cy="6304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rtl="0">
            <a:lnSpc>
              <a:spcPct val="90000"/>
            </a:lnSpc>
            <a:spcBef>
              <a:spcPct val="0"/>
            </a:spcBef>
            <a:spcAft>
              <a:spcPct val="35000"/>
            </a:spcAft>
          </a:pPr>
          <a:r>
            <a:rPr lang="en-US" sz="1300" kern="1200" dirty="0" smtClean="0">
              <a:solidFill>
                <a:schemeClr val="tx1"/>
              </a:solidFill>
            </a:rPr>
            <a:t>Hx of substance Abuse</a:t>
          </a:r>
        </a:p>
      </dsp:txBody>
      <dsp:txXfrm>
        <a:off x="933668" y="3959973"/>
        <a:ext cx="971767" cy="593505"/>
      </dsp:txXfrm>
    </dsp:sp>
    <dsp:sp modelId="{F7F61951-C7AB-4475-9947-049CC92320CB}">
      <dsp:nvSpPr>
        <dsp:cNvPr id="0" name=""/>
        <dsp:cNvSpPr/>
      </dsp:nvSpPr>
      <dsp:spPr>
        <a:xfrm>
          <a:off x="2239119" y="1284"/>
          <a:ext cx="1260871" cy="6304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tx1"/>
              </a:solidFill>
            </a:rPr>
            <a:t>Medical Risks</a:t>
          </a:r>
          <a:endParaRPr lang="en-US" sz="1800" kern="1200" dirty="0">
            <a:solidFill>
              <a:schemeClr val="tx1"/>
            </a:solidFill>
          </a:endParaRPr>
        </a:p>
      </dsp:txBody>
      <dsp:txXfrm>
        <a:off x="2257584" y="19749"/>
        <a:ext cx="1223941" cy="593505"/>
      </dsp:txXfrm>
    </dsp:sp>
    <dsp:sp modelId="{F5E8F64F-674B-4D2D-9054-D52879BBB58A}">
      <dsp:nvSpPr>
        <dsp:cNvPr id="0" name=""/>
        <dsp:cNvSpPr/>
      </dsp:nvSpPr>
      <dsp:spPr>
        <a:xfrm>
          <a:off x="2365206" y="631720"/>
          <a:ext cx="126087" cy="472826"/>
        </a:xfrm>
        <a:custGeom>
          <a:avLst/>
          <a:gdLst/>
          <a:ahLst/>
          <a:cxnLst/>
          <a:rect l="0" t="0" r="0" b="0"/>
          <a:pathLst>
            <a:path>
              <a:moveTo>
                <a:pt x="0" y="0"/>
              </a:moveTo>
              <a:lnTo>
                <a:pt x="0" y="472826"/>
              </a:lnTo>
              <a:lnTo>
                <a:pt x="126087" y="472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85539C-BDB9-40A0-8135-F93056C86D1A}">
      <dsp:nvSpPr>
        <dsp:cNvPr id="0" name=""/>
        <dsp:cNvSpPr/>
      </dsp:nvSpPr>
      <dsp:spPr>
        <a:xfrm>
          <a:off x="2491293" y="789329"/>
          <a:ext cx="1008697" cy="6304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rtl="0">
            <a:lnSpc>
              <a:spcPct val="90000"/>
            </a:lnSpc>
            <a:spcBef>
              <a:spcPct val="0"/>
            </a:spcBef>
            <a:spcAft>
              <a:spcPct val="35000"/>
            </a:spcAft>
          </a:pPr>
          <a:r>
            <a:rPr lang="en-US" sz="1300" kern="1200" dirty="0" smtClean="0"/>
            <a:t>Endocrine </a:t>
          </a:r>
          <a:endParaRPr lang="en-US" sz="1300" kern="1200" dirty="0"/>
        </a:p>
      </dsp:txBody>
      <dsp:txXfrm>
        <a:off x="2509758" y="807794"/>
        <a:ext cx="971767" cy="593505"/>
      </dsp:txXfrm>
    </dsp:sp>
    <dsp:sp modelId="{E7854F02-8569-4DC2-8A2E-11D373F2F859}">
      <dsp:nvSpPr>
        <dsp:cNvPr id="0" name=""/>
        <dsp:cNvSpPr/>
      </dsp:nvSpPr>
      <dsp:spPr>
        <a:xfrm>
          <a:off x="2365206" y="631720"/>
          <a:ext cx="126087" cy="1260871"/>
        </a:xfrm>
        <a:custGeom>
          <a:avLst/>
          <a:gdLst/>
          <a:ahLst/>
          <a:cxnLst/>
          <a:rect l="0" t="0" r="0" b="0"/>
          <a:pathLst>
            <a:path>
              <a:moveTo>
                <a:pt x="0" y="0"/>
              </a:moveTo>
              <a:lnTo>
                <a:pt x="0" y="1260871"/>
              </a:lnTo>
              <a:lnTo>
                <a:pt x="126087" y="12608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2799FB-F999-4233-9147-819FB9AF629C}">
      <dsp:nvSpPr>
        <dsp:cNvPr id="0" name=""/>
        <dsp:cNvSpPr/>
      </dsp:nvSpPr>
      <dsp:spPr>
        <a:xfrm>
          <a:off x="2491293" y="1577374"/>
          <a:ext cx="1008697" cy="630435"/>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rtl="0">
            <a:lnSpc>
              <a:spcPct val="90000"/>
            </a:lnSpc>
            <a:spcBef>
              <a:spcPct val="0"/>
            </a:spcBef>
            <a:spcAft>
              <a:spcPct val="35000"/>
            </a:spcAft>
          </a:pPr>
          <a:r>
            <a:rPr lang="en-US" sz="1300" kern="1200" smtClean="0"/>
            <a:t>sleep apnea</a:t>
          </a:r>
          <a:endParaRPr lang="en-US" sz="1300" kern="1200"/>
        </a:p>
      </dsp:txBody>
      <dsp:txXfrm>
        <a:off x="2509758" y="1595839"/>
        <a:ext cx="971767" cy="593505"/>
      </dsp:txXfrm>
    </dsp:sp>
    <dsp:sp modelId="{E67D94D0-014E-4AA1-9384-EF2DB293BDE4}">
      <dsp:nvSpPr>
        <dsp:cNvPr id="0" name=""/>
        <dsp:cNvSpPr/>
      </dsp:nvSpPr>
      <dsp:spPr>
        <a:xfrm>
          <a:off x="2365206" y="631720"/>
          <a:ext cx="126087" cy="2048916"/>
        </a:xfrm>
        <a:custGeom>
          <a:avLst/>
          <a:gdLst/>
          <a:ahLst/>
          <a:cxnLst/>
          <a:rect l="0" t="0" r="0" b="0"/>
          <a:pathLst>
            <a:path>
              <a:moveTo>
                <a:pt x="0" y="0"/>
              </a:moveTo>
              <a:lnTo>
                <a:pt x="0" y="2048916"/>
              </a:lnTo>
              <a:lnTo>
                <a:pt x="126087" y="20489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056A7D-C347-44BB-8775-B16BDB41C4AE}">
      <dsp:nvSpPr>
        <dsp:cNvPr id="0" name=""/>
        <dsp:cNvSpPr/>
      </dsp:nvSpPr>
      <dsp:spPr>
        <a:xfrm>
          <a:off x="2491293" y="2365418"/>
          <a:ext cx="1008697" cy="6304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rtl="0">
            <a:lnSpc>
              <a:spcPct val="90000"/>
            </a:lnSpc>
            <a:spcBef>
              <a:spcPct val="0"/>
            </a:spcBef>
            <a:spcAft>
              <a:spcPct val="35000"/>
            </a:spcAft>
          </a:pPr>
          <a:r>
            <a:rPr lang="en-US" sz="1300" kern="1200" dirty="0" smtClean="0"/>
            <a:t>EKG changes</a:t>
          </a:r>
          <a:endParaRPr lang="en-US" sz="1300" kern="1200" dirty="0"/>
        </a:p>
      </dsp:txBody>
      <dsp:txXfrm>
        <a:off x="2509758" y="2383883"/>
        <a:ext cx="971767" cy="593505"/>
      </dsp:txXfrm>
    </dsp:sp>
    <dsp:sp modelId="{90A4A3CB-9E46-49A4-8985-ADA6DE4C3246}">
      <dsp:nvSpPr>
        <dsp:cNvPr id="0" name=""/>
        <dsp:cNvSpPr/>
      </dsp:nvSpPr>
      <dsp:spPr>
        <a:xfrm>
          <a:off x="2365206" y="631720"/>
          <a:ext cx="126087" cy="2836961"/>
        </a:xfrm>
        <a:custGeom>
          <a:avLst/>
          <a:gdLst/>
          <a:ahLst/>
          <a:cxnLst/>
          <a:rect l="0" t="0" r="0" b="0"/>
          <a:pathLst>
            <a:path>
              <a:moveTo>
                <a:pt x="0" y="0"/>
              </a:moveTo>
              <a:lnTo>
                <a:pt x="0" y="2836961"/>
              </a:lnTo>
              <a:lnTo>
                <a:pt x="126087" y="28369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D95176-E6D6-4951-935E-2E93A3CDAFD7}">
      <dsp:nvSpPr>
        <dsp:cNvPr id="0" name=""/>
        <dsp:cNvSpPr/>
      </dsp:nvSpPr>
      <dsp:spPr>
        <a:xfrm>
          <a:off x="2491293" y="3153463"/>
          <a:ext cx="1008697" cy="630435"/>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rtl="0">
            <a:lnSpc>
              <a:spcPct val="90000"/>
            </a:lnSpc>
            <a:spcBef>
              <a:spcPct val="0"/>
            </a:spcBef>
            <a:spcAft>
              <a:spcPct val="35000"/>
            </a:spcAft>
          </a:pPr>
          <a:r>
            <a:rPr lang="en-US" sz="1300" kern="1200" dirty="0" smtClean="0"/>
            <a:t>Polypharmacy</a:t>
          </a:r>
          <a:endParaRPr lang="en-US" sz="1300" kern="1200" dirty="0"/>
        </a:p>
      </dsp:txBody>
      <dsp:txXfrm>
        <a:off x="2509758" y="3171928"/>
        <a:ext cx="971767" cy="593505"/>
      </dsp:txXfrm>
    </dsp:sp>
    <dsp:sp modelId="{DDFCA5B9-1076-468F-89AC-FEA77E3B7628}">
      <dsp:nvSpPr>
        <dsp:cNvPr id="0" name=""/>
        <dsp:cNvSpPr/>
      </dsp:nvSpPr>
      <dsp:spPr>
        <a:xfrm>
          <a:off x="3815208" y="1284"/>
          <a:ext cx="1260871" cy="6304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tx1"/>
              </a:solidFill>
            </a:rPr>
            <a:t>Psychological Risks</a:t>
          </a:r>
          <a:endParaRPr lang="en-US" sz="1800" kern="1200" dirty="0">
            <a:solidFill>
              <a:schemeClr val="tx1"/>
            </a:solidFill>
          </a:endParaRPr>
        </a:p>
      </dsp:txBody>
      <dsp:txXfrm>
        <a:off x="3833673" y="19749"/>
        <a:ext cx="1223941" cy="593505"/>
      </dsp:txXfrm>
    </dsp:sp>
    <dsp:sp modelId="{1BAFE27B-249E-4327-97B5-4D3685416B36}">
      <dsp:nvSpPr>
        <dsp:cNvPr id="0" name=""/>
        <dsp:cNvSpPr/>
      </dsp:nvSpPr>
      <dsp:spPr>
        <a:xfrm>
          <a:off x="3941296" y="631720"/>
          <a:ext cx="126087" cy="472826"/>
        </a:xfrm>
        <a:custGeom>
          <a:avLst/>
          <a:gdLst/>
          <a:ahLst/>
          <a:cxnLst/>
          <a:rect l="0" t="0" r="0" b="0"/>
          <a:pathLst>
            <a:path>
              <a:moveTo>
                <a:pt x="0" y="0"/>
              </a:moveTo>
              <a:lnTo>
                <a:pt x="0" y="472826"/>
              </a:lnTo>
              <a:lnTo>
                <a:pt x="126087" y="472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2EE893-2E4B-4CF0-85C8-525B20A29D5D}">
      <dsp:nvSpPr>
        <dsp:cNvPr id="0" name=""/>
        <dsp:cNvSpPr/>
      </dsp:nvSpPr>
      <dsp:spPr>
        <a:xfrm>
          <a:off x="4067383" y="789329"/>
          <a:ext cx="1008697" cy="630435"/>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rtl="0">
            <a:lnSpc>
              <a:spcPct val="90000"/>
            </a:lnSpc>
            <a:spcBef>
              <a:spcPct val="0"/>
            </a:spcBef>
            <a:spcAft>
              <a:spcPct val="35000"/>
            </a:spcAft>
          </a:pPr>
          <a:r>
            <a:rPr lang="en-US" sz="1300" kern="1200" smtClean="0"/>
            <a:t>Depression</a:t>
          </a:r>
          <a:endParaRPr lang="en-US" sz="1300" kern="1200"/>
        </a:p>
      </dsp:txBody>
      <dsp:txXfrm>
        <a:off x="4085848" y="807794"/>
        <a:ext cx="971767" cy="593505"/>
      </dsp:txXfrm>
    </dsp:sp>
    <dsp:sp modelId="{018442FA-8886-4576-982D-404575A08F23}">
      <dsp:nvSpPr>
        <dsp:cNvPr id="0" name=""/>
        <dsp:cNvSpPr/>
      </dsp:nvSpPr>
      <dsp:spPr>
        <a:xfrm>
          <a:off x="3941296" y="631720"/>
          <a:ext cx="126087" cy="1260871"/>
        </a:xfrm>
        <a:custGeom>
          <a:avLst/>
          <a:gdLst/>
          <a:ahLst/>
          <a:cxnLst/>
          <a:rect l="0" t="0" r="0" b="0"/>
          <a:pathLst>
            <a:path>
              <a:moveTo>
                <a:pt x="0" y="0"/>
              </a:moveTo>
              <a:lnTo>
                <a:pt x="0" y="1260871"/>
              </a:lnTo>
              <a:lnTo>
                <a:pt x="126087" y="12608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CCAB03-2E2A-4F8F-90D5-5821B5B4F73B}">
      <dsp:nvSpPr>
        <dsp:cNvPr id="0" name=""/>
        <dsp:cNvSpPr/>
      </dsp:nvSpPr>
      <dsp:spPr>
        <a:xfrm>
          <a:off x="4067383" y="1577374"/>
          <a:ext cx="1008697" cy="6304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rtl="0">
            <a:lnSpc>
              <a:spcPct val="90000"/>
            </a:lnSpc>
            <a:spcBef>
              <a:spcPct val="0"/>
            </a:spcBef>
            <a:spcAft>
              <a:spcPct val="35000"/>
            </a:spcAft>
          </a:pPr>
          <a:r>
            <a:rPr lang="en-US" sz="1300" kern="1200" dirty="0" smtClean="0"/>
            <a:t>Relationship Issues</a:t>
          </a:r>
          <a:endParaRPr lang="en-US" sz="1300" kern="1200" dirty="0"/>
        </a:p>
      </dsp:txBody>
      <dsp:txXfrm>
        <a:off x="4085848" y="1595839"/>
        <a:ext cx="971767" cy="593505"/>
      </dsp:txXfrm>
    </dsp:sp>
    <dsp:sp modelId="{438AE9B0-A5CB-493F-B33C-E400FA9D9B7A}">
      <dsp:nvSpPr>
        <dsp:cNvPr id="0" name=""/>
        <dsp:cNvSpPr/>
      </dsp:nvSpPr>
      <dsp:spPr>
        <a:xfrm>
          <a:off x="5391298" y="1284"/>
          <a:ext cx="1260871" cy="6304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tx1"/>
              </a:solidFill>
            </a:rPr>
            <a:t>Functional Issues</a:t>
          </a:r>
          <a:endParaRPr lang="en-US" sz="1800" kern="1200" dirty="0">
            <a:solidFill>
              <a:schemeClr val="tx1"/>
            </a:solidFill>
          </a:endParaRPr>
        </a:p>
      </dsp:txBody>
      <dsp:txXfrm>
        <a:off x="5409763" y="19749"/>
        <a:ext cx="1223941" cy="593505"/>
      </dsp:txXfrm>
    </dsp:sp>
    <dsp:sp modelId="{40C60EED-6705-47F6-B4DE-8C2874225117}">
      <dsp:nvSpPr>
        <dsp:cNvPr id="0" name=""/>
        <dsp:cNvSpPr/>
      </dsp:nvSpPr>
      <dsp:spPr>
        <a:xfrm>
          <a:off x="5517386" y="631720"/>
          <a:ext cx="126087" cy="472826"/>
        </a:xfrm>
        <a:custGeom>
          <a:avLst/>
          <a:gdLst/>
          <a:ahLst/>
          <a:cxnLst/>
          <a:rect l="0" t="0" r="0" b="0"/>
          <a:pathLst>
            <a:path>
              <a:moveTo>
                <a:pt x="0" y="0"/>
              </a:moveTo>
              <a:lnTo>
                <a:pt x="0" y="472826"/>
              </a:lnTo>
              <a:lnTo>
                <a:pt x="126087" y="472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1D4840-00FE-4F88-BD8E-A1A72580ECE3}">
      <dsp:nvSpPr>
        <dsp:cNvPr id="0" name=""/>
        <dsp:cNvSpPr/>
      </dsp:nvSpPr>
      <dsp:spPr>
        <a:xfrm>
          <a:off x="5643473" y="789329"/>
          <a:ext cx="1008697" cy="630435"/>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rtl="0">
            <a:lnSpc>
              <a:spcPct val="90000"/>
            </a:lnSpc>
            <a:spcBef>
              <a:spcPct val="0"/>
            </a:spcBef>
            <a:spcAft>
              <a:spcPct val="35000"/>
            </a:spcAft>
          </a:pPr>
          <a:r>
            <a:rPr lang="en-US" sz="1300" kern="1200" smtClean="0"/>
            <a:t>Disability</a:t>
          </a:r>
          <a:endParaRPr lang="en-US" sz="1300" kern="1200"/>
        </a:p>
      </dsp:txBody>
      <dsp:txXfrm>
        <a:off x="5661938" y="807794"/>
        <a:ext cx="971767" cy="593505"/>
      </dsp:txXfrm>
    </dsp:sp>
    <dsp:sp modelId="{0211128A-E640-445F-9F5E-C18A14770A5E}">
      <dsp:nvSpPr>
        <dsp:cNvPr id="0" name=""/>
        <dsp:cNvSpPr/>
      </dsp:nvSpPr>
      <dsp:spPr>
        <a:xfrm>
          <a:off x="5517386" y="631720"/>
          <a:ext cx="126087" cy="1260871"/>
        </a:xfrm>
        <a:custGeom>
          <a:avLst/>
          <a:gdLst/>
          <a:ahLst/>
          <a:cxnLst/>
          <a:rect l="0" t="0" r="0" b="0"/>
          <a:pathLst>
            <a:path>
              <a:moveTo>
                <a:pt x="0" y="0"/>
              </a:moveTo>
              <a:lnTo>
                <a:pt x="0" y="1260871"/>
              </a:lnTo>
              <a:lnTo>
                <a:pt x="126087" y="12608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EAEB72-E67D-470E-BFD0-5BE3DBB52791}">
      <dsp:nvSpPr>
        <dsp:cNvPr id="0" name=""/>
        <dsp:cNvSpPr/>
      </dsp:nvSpPr>
      <dsp:spPr>
        <a:xfrm>
          <a:off x="5643473" y="1577374"/>
          <a:ext cx="1008697" cy="630435"/>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rtl="0">
            <a:lnSpc>
              <a:spcPct val="90000"/>
            </a:lnSpc>
            <a:spcBef>
              <a:spcPct val="0"/>
            </a:spcBef>
            <a:spcAft>
              <a:spcPct val="35000"/>
            </a:spcAft>
          </a:pPr>
          <a:r>
            <a:rPr lang="en-US" sz="1300" kern="1200" dirty="0" smtClean="0"/>
            <a:t>Inability to manage co-morbidities</a:t>
          </a:r>
          <a:endParaRPr lang="en-US" sz="1300" kern="1200" dirty="0"/>
        </a:p>
      </dsp:txBody>
      <dsp:txXfrm>
        <a:off x="5661938" y="1595839"/>
        <a:ext cx="971767" cy="593505"/>
      </dsp:txXfrm>
    </dsp:sp>
    <dsp:sp modelId="{024D13B1-730C-46E6-ADEF-39A265C16D23}">
      <dsp:nvSpPr>
        <dsp:cNvPr id="0" name=""/>
        <dsp:cNvSpPr/>
      </dsp:nvSpPr>
      <dsp:spPr>
        <a:xfrm>
          <a:off x="5517386" y="631720"/>
          <a:ext cx="126087" cy="2048916"/>
        </a:xfrm>
        <a:custGeom>
          <a:avLst/>
          <a:gdLst/>
          <a:ahLst/>
          <a:cxnLst/>
          <a:rect l="0" t="0" r="0" b="0"/>
          <a:pathLst>
            <a:path>
              <a:moveTo>
                <a:pt x="0" y="0"/>
              </a:moveTo>
              <a:lnTo>
                <a:pt x="0" y="2048916"/>
              </a:lnTo>
              <a:lnTo>
                <a:pt x="126087" y="20489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7CE18F-41E1-4BFD-B42E-ECCC416AF6EC}">
      <dsp:nvSpPr>
        <dsp:cNvPr id="0" name=""/>
        <dsp:cNvSpPr/>
      </dsp:nvSpPr>
      <dsp:spPr>
        <a:xfrm>
          <a:off x="5643473" y="2365418"/>
          <a:ext cx="1008697" cy="6304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rtl="0">
            <a:lnSpc>
              <a:spcPct val="90000"/>
            </a:lnSpc>
            <a:spcBef>
              <a:spcPct val="0"/>
            </a:spcBef>
            <a:spcAft>
              <a:spcPct val="35000"/>
            </a:spcAft>
          </a:pPr>
          <a:r>
            <a:rPr lang="en-US" sz="1300" kern="1200" dirty="0" smtClean="0"/>
            <a:t>Falls</a:t>
          </a:r>
          <a:endParaRPr lang="en-US" sz="1300" kern="1200" dirty="0"/>
        </a:p>
      </dsp:txBody>
      <dsp:txXfrm>
        <a:off x="5661938" y="2383883"/>
        <a:ext cx="971767" cy="593505"/>
      </dsp:txXfrm>
    </dsp:sp>
    <dsp:sp modelId="{41A1B870-9DBA-4940-A657-549309B9AB22}">
      <dsp:nvSpPr>
        <dsp:cNvPr id="0" name=""/>
        <dsp:cNvSpPr/>
      </dsp:nvSpPr>
      <dsp:spPr>
        <a:xfrm>
          <a:off x="5517386" y="631720"/>
          <a:ext cx="126087" cy="2836961"/>
        </a:xfrm>
        <a:custGeom>
          <a:avLst/>
          <a:gdLst/>
          <a:ahLst/>
          <a:cxnLst/>
          <a:rect l="0" t="0" r="0" b="0"/>
          <a:pathLst>
            <a:path>
              <a:moveTo>
                <a:pt x="0" y="0"/>
              </a:moveTo>
              <a:lnTo>
                <a:pt x="0" y="2836961"/>
              </a:lnTo>
              <a:lnTo>
                <a:pt x="126087" y="28369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A8A271-0802-4860-8104-9D8FD1878118}">
      <dsp:nvSpPr>
        <dsp:cNvPr id="0" name=""/>
        <dsp:cNvSpPr/>
      </dsp:nvSpPr>
      <dsp:spPr>
        <a:xfrm>
          <a:off x="5643473" y="3153463"/>
          <a:ext cx="1008697" cy="6304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rtl="0">
            <a:lnSpc>
              <a:spcPct val="90000"/>
            </a:lnSpc>
            <a:spcBef>
              <a:spcPct val="0"/>
            </a:spcBef>
            <a:spcAft>
              <a:spcPct val="35000"/>
            </a:spcAft>
          </a:pPr>
          <a:r>
            <a:rPr lang="en-US" sz="1300" kern="1200" dirty="0" smtClean="0"/>
            <a:t>MVA</a:t>
          </a:r>
          <a:endParaRPr lang="en-US" sz="1300" kern="1200" dirty="0"/>
        </a:p>
      </dsp:txBody>
      <dsp:txXfrm>
        <a:off x="5661938" y="3171928"/>
        <a:ext cx="971767" cy="59350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8834" name="Rectangle 2"/>
          <p:cNvSpPr>
            <a:spLocks noGrp="1" noChangeArrowheads="1"/>
          </p:cNvSpPr>
          <p:nvPr>
            <p:ph type="hdr" sz="quarter"/>
          </p:nvPr>
        </p:nvSpPr>
        <p:spPr bwMode="auto">
          <a:xfrm>
            <a:off x="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41" tIns="45020" rIns="90041" bIns="45020" numCol="1" anchor="t" anchorCtr="0" compatLnSpc="1">
            <a:prstTxWarp prst="textNoShape">
              <a:avLst/>
            </a:prstTxWarp>
          </a:bodyPr>
          <a:lstStyle>
            <a:lvl1pPr algn="l" defTabSz="900113">
              <a:defRPr sz="1000">
                <a:latin typeface="Arial" charset="0"/>
                <a:cs typeface="+mn-cs"/>
              </a:defRPr>
            </a:lvl1pPr>
          </a:lstStyle>
          <a:p>
            <a:pPr>
              <a:defRPr/>
            </a:pPr>
            <a:endParaRPr lang="en-US"/>
          </a:p>
        </p:txBody>
      </p:sp>
      <p:sp>
        <p:nvSpPr>
          <p:cNvPr id="248835" name="Rectangle 3"/>
          <p:cNvSpPr>
            <a:spLocks noGrp="1" noChangeArrowheads="1"/>
          </p:cNvSpPr>
          <p:nvPr>
            <p:ph type="dt" sz="quarter" idx="1"/>
          </p:nvPr>
        </p:nvSpPr>
        <p:spPr bwMode="auto">
          <a:xfrm>
            <a:off x="3884613"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41" tIns="45020" rIns="90041" bIns="45020" numCol="1" anchor="t" anchorCtr="0" compatLnSpc="1">
            <a:prstTxWarp prst="textNoShape">
              <a:avLst/>
            </a:prstTxWarp>
          </a:bodyPr>
          <a:lstStyle>
            <a:lvl1pPr algn="r" defTabSz="900113">
              <a:defRPr sz="1000">
                <a:latin typeface="Arial" charset="0"/>
                <a:cs typeface="+mn-cs"/>
              </a:defRPr>
            </a:lvl1pPr>
          </a:lstStyle>
          <a:p>
            <a:pPr>
              <a:defRPr/>
            </a:pPr>
            <a:endParaRPr lang="en-US"/>
          </a:p>
        </p:txBody>
      </p:sp>
      <p:sp>
        <p:nvSpPr>
          <p:cNvPr id="248836" name="Rectangle 4"/>
          <p:cNvSpPr>
            <a:spLocks noGrp="1" noChangeArrowheads="1"/>
          </p:cNvSpPr>
          <p:nvPr>
            <p:ph type="ftr" sz="quarter" idx="2"/>
          </p:nvPr>
        </p:nvSpPr>
        <p:spPr bwMode="auto">
          <a:xfrm>
            <a:off x="0" y="873760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41" tIns="45020" rIns="90041" bIns="45020" numCol="1" anchor="b" anchorCtr="0" compatLnSpc="1">
            <a:prstTxWarp prst="textNoShape">
              <a:avLst/>
            </a:prstTxWarp>
          </a:bodyPr>
          <a:lstStyle>
            <a:lvl1pPr algn="l" defTabSz="900113">
              <a:defRPr sz="1000">
                <a:latin typeface="Arial" charset="0"/>
                <a:cs typeface="+mn-cs"/>
              </a:defRPr>
            </a:lvl1pPr>
          </a:lstStyle>
          <a:p>
            <a:pPr>
              <a:defRPr/>
            </a:pPr>
            <a:endParaRPr lang="en-US"/>
          </a:p>
        </p:txBody>
      </p:sp>
      <p:sp>
        <p:nvSpPr>
          <p:cNvPr id="248837" name="Rectangle 5"/>
          <p:cNvSpPr>
            <a:spLocks noGrp="1" noChangeArrowheads="1"/>
          </p:cNvSpPr>
          <p:nvPr>
            <p:ph type="sldNum" sz="quarter" idx="3"/>
          </p:nvPr>
        </p:nvSpPr>
        <p:spPr bwMode="auto">
          <a:xfrm>
            <a:off x="3884613" y="873760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41" tIns="45020" rIns="90041" bIns="45020" numCol="1" anchor="b" anchorCtr="0" compatLnSpc="1">
            <a:prstTxWarp prst="textNoShape">
              <a:avLst/>
            </a:prstTxWarp>
          </a:bodyPr>
          <a:lstStyle>
            <a:lvl1pPr algn="r" defTabSz="900113">
              <a:defRPr sz="1000">
                <a:latin typeface="Arial" charset="0"/>
                <a:cs typeface="+mn-cs"/>
              </a:defRPr>
            </a:lvl1pPr>
          </a:lstStyle>
          <a:p>
            <a:pPr>
              <a:defRPr/>
            </a:pPr>
            <a:fld id="{4A752B44-AA9D-42D7-BCFC-D756FFC04D26}" type="slidenum">
              <a:rPr lang="en-US"/>
              <a:pPr>
                <a:defRPr/>
              </a:pPr>
              <a:t>‹#›</a:t>
            </a:fld>
            <a:endParaRPr lang="en-US"/>
          </a:p>
        </p:txBody>
      </p:sp>
    </p:spTree>
    <p:extLst>
      <p:ext uri="{BB962C8B-B14F-4D97-AF65-F5344CB8AC3E}">
        <p14:creationId xmlns:p14="http://schemas.microsoft.com/office/powerpoint/2010/main" val="657163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30" tIns="45565" rIns="91130" bIns="45565" numCol="1" anchor="t" anchorCtr="0" compatLnSpc="1">
            <a:prstTxWarp prst="textNoShape">
              <a:avLst/>
            </a:prstTxWarp>
          </a:bodyPr>
          <a:lstStyle>
            <a:lvl1pPr algn="l" defTabSz="911225">
              <a:defRPr sz="1000">
                <a:latin typeface="Arial" charset="0"/>
                <a:cs typeface="+mn-cs"/>
              </a:defRPr>
            </a:lvl1pPr>
          </a:lstStyle>
          <a:p>
            <a:pPr>
              <a:defRPr/>
            </a:pPr>
            <a:endParaRPr lang="en-US"/>
          </a:p>
        </p:txBody>
      </p:sp>
      <p:sp>
        <p:nvSpPr>
          <p:cNvPr id="7171" name="Rectangle 3"/>
          <p:cNvSpPr>
            <a:spLocks noGrp="1" noChangeArrowheads="1"/>
          </p:cNvSpPr>
          <p:nvPr>
            <p:ph type="dt" idx="1"/>
          </p:nvPr>
        </p:nvSpPr>
        <p:spPr bwMode="auto">
          <a:xfrm>
            <a:off x="3884613"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30" tIns="45565" rIns="91130" bIns="45565" numCol="1" anchor="t" anchorCtr="0" compatLnSpc="1">
            <a:prstTxWarp prst="textNoShape">
              <a:avLst/>
            </a:prstTxWarp>
          </a:bodyPr>
          <a:lstStyle>
            <a:lvl1pPr algn="r" defTabSz="911225">
              <a:defRPr sz="1000">
                <a:latin typeface="Arial" charset="0"/>
                <a:cs typeface="+mn-cs"/>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30300" y="690563"/>
            <a:ext cx="4598988" cy="34496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70388"/>
            <a:ext cx="5486400" cy="413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30" tIns="45565" rIns="91130" bIns="4556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73760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30" tIns="45565" rIns="91130" bIns="45565" numCol="1" anchor="b" anchorCtr="0" compatLnSpc="1">
            <a:prstTxWarp prst="textNoShape">
              <a:avLst/>
            </a:prstTxWarp>
          </a:bodyPr>
          <a:lstStyle>
            <a:lvl1pPr algn="l" defTabSz="911225">
              <a:defRPr sz="1000">
                <a:latin typeface="Arial" charset="0"/>
                <a:cs typeface="+mn-cs"/>
              </a:defRPr>
            </a:lvl1pPr>
          </a:lstStyle>
          <a:p>
            <a:pPr>
              <a:defRPr/>
            </a:pPr>
            <a:endParaRPr lang="en-US"/>
          </a:p>
        </p:txBody>
      </p:sp>
      <p:sp>
        <p:nvSpPr>
          <p:cNvPr id="7175" name="Rectangle 7"/>
          <p:cNvSpPr>
            <a:spLocks noGrp="1" noChangeArrowheads="1"/>
          </p:cNvSpPr>
          <p:nvPr>
            <p:ph type="sldNum" sz="quarter" idx="5"/>
          </p:nvPr>
        </p:nvSpPr>
        <p:spPr bwMode="auto">
          <a:xfrm>
            <a:off x="3884613" y="873760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30" tIns="45565" rIns="91130" bIns="45565" numCol="1" anchor="b" anchorCtr="0" compatLnSpc="1">
            <a:prstTxWarp prst="textNoShape">
              <a:avLst/>
            </a:prstTxWarp>
          </a:bodyPr>
          <a:lstStyle>
            <a:lvl1pPr algn="r" defTabSz="911225">
              <a:defRPr sz="1000">
                <a:latin typeface="Arial" charset="0"/>
                <a:cs typeface="+mn-cs"/>
              </a:defRPr>
            </a:lvl1pPr>
          </a:lstStyle>
          <a:p>
            <a:pPr>
              <a:defRPr/>
            </a:pPr>
            <a:fld id="{146E7DB9-D14F-432E-B8AA-99FE66DB9FCB}" type="slidenum">
              <a:rPr lang="en-US"/>
              <a:pPr>
                <a:defRPr/>
              </a:pPr>
              <a:t>‹#›</a:t>
            </a:fld>
            <a:endParaRPr lang="en-US"/>
          </a:p>
        </p:txBody>
      </p:sp>
    </p:spTree>
    <p:extLst>
      <p:ext uri="{BB962C8B-B14F-4D97-AF65-F5344CB8AC3E}">
        <p14:creationId xmlns:p14="http://schemas.microsoft.com/office/powerpoint/2010/main" val="3862383448"/>
      </p:ext>
    </p:extLst>
  </p:cSld>
  <p:clrMap bg1="lt1" tx1="dk1" bg2="lt2" tx2="dk2" accent1="accent1" accent2="accent2" accent3="accent3" accent4="accent4" accent5="accent5" accent6="accent6" hlink="hlink" folHlink="folHlink"/>
  <p:notesStyle>
    <a:lvl1pPr algn="l" rtl="0" eaLnBrk="0" fontAlgn="base" hangingPunct="0">
      <a:lnSpc>
        <a:spcPct val="95000"/>
      </a:lnSpc>
      <a:spcBef>
        <a:spcPct val="35000"/>
      </a:spcBef>
      <a:spcAft>
        <a:spcPct val="0"/>
      </a:spcAft>
      <a:defRPr sz="1200" kern="1200">
        <a:solidFill>
          <a:schemeClr val="tx1"/>
        </a:solidFill>
        <a:latin typeface="Arial" charset="0"/>
        <a:ea typeface="+mn-ea"/>
        <a:cs typeface="Arial" charset="0"/>
      </a:defRPr>
    </a:lvl1pPr>
    <a:lvl2pPr marL="457200" algn="l" rtl="0" eaLnBrk="0" fontAlgn="base" hangingPunct="0">
      <a:lnSpc>
        <a:spcPct val="95000"/>
      </a:lnSpc>
      <a:spcBef>
        <a:spcPct val="35000"/>
      </a:spcBef>
      <a:spcAft>
        <a:spcPct val="0"/>
      </a:spcAft>
      <a:defRPr sz="1200" kern="1200">
        <a:solidFill>
          <a:schemeClr val="tx1"/>
        </a:solidFill>
        <a:latin typeface="Arial" charset="0"/>
        <a:ea typeface="+mn-ea"/>
        <a:cs typeface="Arial" charset="0"/>
      </a:defRPr>
    </a:lvl2pPr>
    <a:lvl3pPr marL="914400" algn="l" rtl="0" eaLnBrk="0" fontAlgn="base" hangingPunct="0">
      <a:lnSpc>
        <a:spcPct val="95000"/>
      </a:lnSpc>
      <a:spcBef>
        <a:spcPct val="35000"/>
      </a:spcBef>
      <a:spcAft>
        <a:spcPct val="0"/>
      </a:spcAft>
      <a:defRPr sz="1200" kern="1200">
        <a:solidFill>
          <a:schemeClr val="tx1"/>
        </a:solidFill>
        <a:latin typeface="Arial" charset="0"/>
        <a:ea typeface="+mn-ea"/>
        <a:cs typeface="Arial" charset="0"/>
      </a:defRPr>
    </a:lvl3pPr>
    <a:lvl4pPr marL="1371600" algn="l" rtl="0" eaLnBrk="0" fontAlgn="base" hangingPunct="0">
      <a:lnSpc>
        <a:spcPct val="95000"/>
      </a:lnSpc>
      <a:spcBef>
        <a:spcPct val="35000"/>
      </a:spcBef>
      <a:spcAft>
        <a:spcPct val="0"/>
      </a:spcAft>
      <a:defRPr sz="1200" kern="1200">
        <a:solidFill>
          <a:schemeClr val="tx1"/>
        </a:solidFill>
        <a:latin typeface="Arial" charset="0"/>
        <a:ea typeface="+mn-ea"/>
        <a:cs typeface="Arial" charset="0"/>
      </a:defRPr>
    </a:lvl4pPr>
    <a:lvl5pPr marL="1828800" algn="l" rtl="0" eaLnBrk="0" fontAlgn="base" hangingPunct="0">
      <a:lnSpc>
        <a:spcPct val="95000"/>
      </a:lnSpc>
      <a:spcBef>
        <a:spcPct val="35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1225" eaLnBrk="0" hangingPunct="0">
              <a:defRPr>
                <a:solidFill>
                  <a:schemeClr val="tx1"/>
                </a:solidFill>
                <a:latin typeface="Arial Narrow" pitchFamily="34" charset="0"/>
                <a:cs typeface="Arial" charset="0"/>
              </a:defRPr>
            </a:lvl1pPr>
            <a:lvl2pPr marL="742950" indent="-285750" defTabSz="911225" eaLnBrk="0" hangingPunct="0">
              <a:defRPr>
                <a:solidFill>
                  <a:schemeClr val="tx1"/>
                </a:solidFill>
                <a:latin typeface="Arial Narrow" pitchFamily="34" charset="0"/>
                <a:cs typeface="Arial" charset="0"/>
              </a:defRPr>
            </a:lvl2pPr>
            <a:lvl3pPr marL="1143000" indent="-228600" defTabSz="911225" eaLnBrk="0" hangingPunct="0">
              <a:defRPr>
                <a:solidFill>
                  <a:schemeClr val="tx1"/>
                </a:solidFill>
                <a:latin typeface="Arial Narrow" pitchFamily="34" charset="0"/>
                <a:cs typeface="Arial" charset="0"/>
              </a:defRPr>
            </a:lvl3pPr>
            <a:lvl4pPr marL="1600200" indent="-228600" defTabSz="911225" eaLnBrk="0" hangingPunct="0">
              <a:defRPr>
                <a:solidFill>
                  <a:schemeClr val="tx1"/>
                </a:solidFill>
                <a:latin typeface="Arial Narrow" pitchFamily="34" charset="0"/>
                <a:cs typeface="Arial" charset="0"/>
              </a:defRPr>
            </a:lvl4pPr>
            <a:lvl5pPr marL="2057400" indent="-228600" defTabSz="911225" eaLnBrk="0" hangingPunct="0">
              <a:defRPr>
                <a:solidFill>
                  <a:schemeClr val="tx1"/>
                </a:solidFill>
                <a:latin typeface="Arial Narrow" pitchFamily="34" charset="0"/>
                <a:cs typeface="Arial" charset="0"/>
              </a:defRPr>
            </a:lvl5pPr>
            <a:lvl6pPr marL="2514600" indent="-228600" defTabSz="911225" eaLnBrk="0" fontAlgn="base" hangingPunct="0">
              <a:spcBef>
                <a:spcPct val="0"/>
              </a:spcBef>
              <a:spcAft>
                <a:spcPct val="0"/>
              </a:spcAft>
              <a:defRPr>
                <a:solidFill>
                  <a:schemeClr val="tx1"/>
                </a:solidFill>
                <a:latin typeface="Arial Narrow" pitchFamily="34" charset="0"/>
                <a:cs typeface="Arial" charset="0"/>
              </a:defRPr>
            </a:lvl6pPr>
            <a:lvl7pPr marL="2971800" indent="-228600" defTabSz="911225" eaLnBrk="0" fontAlgn="base" hangingPunct="0">
              <a:spcBef>
                <a:spcPct val="0"/>
              </a:spcBef>
              <a:spcAft>
                <a:spcPct val="0"/>
              </a:spcAft>
              <a:defRPr>
                <a:solidFill>
                  <a:schemeClr val="tx1"/>
                </a:solidFill>
                <a:latin typeface="Arial Narrow" pitchFamily="34" charset="0"/>
                <a:cs typeface="Arial" charset="0"/>
              </a:defRPr>
            </a:lvl7pPr>
            <a:lvl8pPr marL="3429000" indent="-228600" defTabSz="911225" eaLnBrk="0" fontAlgn="base" hangingPunct="0">
              <a:spcBef>
                <a:spcPct val="0"/>
              </a:spcBef>
              <a:spcAft>
                <a:spcPct val="0"/>
              </a:spcAft>
              <a:defRPr>
                <a:solidFill>
                  <a:schemeClr val="tx1"/>
                </a:solidFill>
                <a:latin typeface="Arial Narrow" pitchFamily="34" charset="0"/>
                <a:cs typeface="Arial" charset="0"/>
              </a:defRPr>
            </a:lvl8pPr>
            <a:lvl9pPr marL="3886200" indent="-228600" defTabSz="911225" eaLnBrk="0" fontAlgn="base" hangingPunct="0">
              <a:spcBef>
                <a:spcPct val="0"/>
              </a:spcBef>
              <a:spcAft>
                <a:spcPct val="0"/>
              </a:spcAft>
              <a:defRPr>
                <a:solidFill>
                  <a:schemeClr val="tx1"/>
                </a:solidFill>
                <a:latin typeface="Arial Narrow" pitchFamily="34" charset="0"/>
                <a:cs typeface="Arial" charset="0"/>
              </a:defRPr>
            </a:lvl9pPr>
          </a:lstStyle>
          <a:p>
            <a:pPr eaLnBrk="1" hangingPunct="1"/>
            <a:fld id="{5761D620-0644-4C92-BE86-D7D34B972943}" type="slidenum">
              <a:rPr lang="en-US" smtClean="0">
                <a:latin typeface="Arial" charset="0"/>
              </a:rPr>
              <a:pPr eaLnBrk="1" hangingPunct="1"/>
              <a:t>1</a:t>
            </a:fld>
            <a:endParaRPr lang="en-US" smtClean="0">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dirty="0" smtClean="0"/>
              <a:t>Thank department of FMS and Patricia </a:t>
            </a:r>
            <a:r>
              <a:rPr lang="en-US" dirty="0" err="1" smtClean="0"/>
              <a:t>Clayborn</a:t>
            </a:r>
            <a:endParaRPr lang="en-US" dirty="0" smtClean="0"/>
          </a:p>
          <a:p>
            <a:pPr eaLnBrk="1" hangingPunct="1"/>
            <a:r>
              <a:rPr lang="en-US" dirty="0" smtClean="0"/>
              <a:t>One of my favorite topics opioids</a:t>
            </a:r>
          </a:p>
          <a:p>
            <a:pPr eaLnBrk="1" hangingPunct="1"/>
            <a:r>
              <a:rPr lang="en-US" dirty="0" smtClean="0"/>
              <a:t>Today I am going to try to address what is perhaps the number one reason I am called, and that is for </a:t>
            </a:r>
            <a:r>
              <a:rPr lang="en-US" dirty="0" err="1" smtClean="0"/>
              <a:t>adive</a:t>
            </a:r>
            <a:r>
              <a:rPr lang="en-US" dirty="0" smtClean="0"/>
              <a:t> on how to </a:t>
            </a:r>
            <a:r>
              <a:rPr lang="en-US" dirty="0" err="1" smtClean="0"/>
              <a:t>tpaer</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34257" indent="-282407" eaLnBrk="0" hangingPunct="0">
              <a:defRPr>
                <a:solidFill>
                  <a:schemeClr val="tx1"/>
                </a:solidFill>
                <a:latin typeface="Arial" pitchFamily="34" charset="0"/>
              </a:defRPr>
            </a:lvl2pPr>
            <a:lvl3pPr marL="1129627" indent="-225925" eaLnBrk="0" hangingPunct="0">
              <a:defRPr>
                <a:solidFill>
                  <a:schemeClr val="tx1"/>
                </a:solidFill>
                <a:latin typeface="Arial" pitchFamily="34" charset="0"/>
              </a:defRPr>
            </a:lvl3pPr>
            <a:lvl4pPr marL="1581478" indent="-225925" eaLnBrk="0" hangingPunct="0">
              <a:defRPr>
                <a:solidFill>
                  <a:schemeClr val="tx1"/>
                </a:solidFill>
                <a:latin typeface="Arial" pitchFamily="34" charset="0"/>
              </a:defRPr>
            </a:lvl4pPr>
            <a:lvl5pPr marL="2033328" indent="-225925" eaLnBrk="0" hangingPunct="0">
              <a:defRPr>
                <a:solidFill>
                  <a:schemeClr val="tx1"/>
                </a:solidFill>
                <a:latin typeface="Arial" pitchFamily="34" charset="0"/>
              </a:defRPr>
            </a:lvl5pPr>
            <a:lvl6pPr marL="2485179" indent="-225925" eaLnBrk="0" fontAlgn="base" hangingPunct="0">
              <a:spcBef>
                <a:spcPct val="0"/>
              </a:spcBef>
              <a:spcAft>
                <a:spcPct val="0"/>
              </a:spcAft>
              <a:defRPr>
                <a:solidFill>
                  <a:schemeClr val="tx1"/>
                </a:solidFill>
                <a:latin typeface="Arial" pitchFamily="34" charset="0"/>
              </a:defRPr>
            </a:lvl6pPr>
            <a:lvl7pPr marL="2937030" indent="-225925" eaLnBrk="0" fontAlgn="base" hangingPunct="0">
              <a:spcBef>
                <a:spcPct val="0"/>
              </a:spcBef>
              <a:spcAft>
                <a:spcPct val="0"/>
              </a:spcAft>
              <a:defRPr>
                <a:solidFill>
                  <a:schemeClr val="tx1"/>
                </a:solidFill>
                <a:latin typeface="Arial" pitchFamily="34" charset="0"/>
              </a:defRPr>
            </a:lvl7pPr>
            <a:lvl8pPr marL="3388881" indent="-225925" eaLnBrk="0" fontAlgn="base" hangingPunct="0">
              <a:spcBef>
                <a:spcPct val="0"/>
              </a:spcBef>
              <a:spcAft>
                <a:spcPct val="0"/>
              </a:spcAft>
              <a:defRPr>
                <a:solidFill>
                  <a:schemeClr val="tx1"/>
                </a:solidFill>
                <a:latin typeface="Arial" pitchFamily="34" charset="0"/>
              </a:defRPr>
            </a:lvl8pPr>
            <a:lvl9pPr marL="3840731" indent="-225925" eaLnBrk="0" fontAlgn="base" hangingPunct="0">
              <a:spcBef>
                <a:spcPct val="0"/>
              </a:spcBef>
              <a:spcAft>
                <a:spcPct val="0"/>
              </a:spcAft>
              <a:defRPr>
                <a:solidFill>
                  <a:schemeClr val="tx1"/>
                </a:solidFill>
                <a:latin typeface="Arial" pitchFamily="34" charset="0"/>
              </a:defRPr>
            </a:lvl9pPr>
          </a:lstStyle>
          <a:p>
            <a:pPr eaLnBrk="1" hangingPunct="1"/>
            <a:fld id="{43A6C587-E535-4B21-A4C2-6325580A6B69}" type="slidenum">
              <a:rPr lang="en-US" smtClean="0"/>
              <a:pPr eaLnBrk="1" hangingPunct="1"/>
              <a:t>19</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34257" indent="-282407" eaLnBrk="0" hangingPunct="0">
              <a:defRPr>
                <a:solidFill>
                  <a:schemeClr val="tx1"/>
                </a:solidFill>
                <a:latin typeface="Arial" pitchFamily="34" charset="0"/>
              </a:defRPr>
            </a:lvl2pPr>
            <a:lvl3pPr marL="1129627" indent="-225925" eaLnBrk="0" hangingPunct="0">
              <a:defRPr>
                <a:solidFill>
                  <a:schemeClr val="tx1"/>
                </a:solidFill>
                <a:latin typeface="Arial" pitchFamily="34" charset="0"/>
              </a:defRPr>
            </a:lvl3pPr>
            <a:lvl4pPr marL="1581478" indent="-225925" eaLnBrk="0" hangingPunct="0">
              <a:defRPr>
                <a:solidFill>
                  <a:schemeClr val="tx1"/>
                </a:solidFill>
                <a:latin typeface="Arial" pitchFamily="34" charset="0"/>
              </a:defRPr>
            </a:lvl4pPr>
            <a:lvl5pPr marL="2033328" indent="-225925" eaLnBrk="0" hangingPunct="0">
              <a:defRPr>
                <a:solidFill>
                  <a:schemeClr val="tx1"/>
                </a:solidFill>
                <a:latin typeface="Arial" pitchFamily="34" charset="0"/>
              </a:defRPr>
            </a:lvl5pPr>
            <a:lvl6pPr marL="2485179" indent="-225925" eaLnBrk="0" fontAlgn="base" hangingPunct="0">
              <a:spcBef>
                <a:spcPct val="0"/>
              </a:spcBef>
              <a:spcAft>
                <a:spcPct val="0"/>
              </a:spcAft>
              <a:defRPr>
                <a:solidFill>
                  <a:schemeClr val="tx1"/>
                </a:solidFill>
                <a:latin typeface="Arial" pitchFamily="34" charset="0"/>
              </a:defRPr>
            </a:lvl6pPr>
            <a:lvl7pPr marL="2937030" indent="-225925" eaLnBrk="0" fontAlgn="base" hangingPunct="0">
              <a:spcBef>
                <a:spcPct val="0"/>
              </a:spcBef>
              <a:spcAft>
                <a:spcPct val="0"/>
              </a:spcAft>
              <a:defRPr>
                <a:solidFill>
                  <a:schemeClr val="tx1"/>
                </a:solidFill>
                <a:latin typeface="Arial" pitchFamily="34" charset="0"/>
              </a:defRPr>
            </a:lvl7pPr>
            <a:lvl8pPr marL="3388881" indent="-225925" eaLnBrk="0" fontAlgn="base" hangingPunct="0">
              <a:spcBef>
                <a:spcPct val="0"/>
              </a:spcBef>
              <a:spcAft>
                <a:spcPct val="0"/>
              </a:spcAft>
              <a:defRPr>
                <a:solidFill>
                  <a:schemeClr val="tx1"/>
                </a:solidFill>
                <a:latin typeface="Arial" pitchFamily="34" charset="0"/>
              </a:defRPr>
            </a:lvl8pPr>
            <a:lvl9pPr marL="3840731" indent="-225925" eaLnBrk="0" fontAlgn="base" hangingPunct="0">
              <a:spcBef>
                <a:spcPct val="0"/>
              </a:spcBef>
              <a:spcAft>
                <a:spcPct val="0"/>
              </a:spcAft>
              <a:defRPr>
                <a:solidFill>
                  <a:schemeClr val="tx1"/>
                </a:solidFill>
                <a:latin typeface="Arial" pitchFamily="34" charset="0"/>
              </a:defRPr>
            </a:lvl9pPr>
          </a:lstStyle>
          <a:p>
            <a:pPr eaLnBrk="1" hangingPunct="1"/>
            <a:fld id="{81BE04E6-DE89-49E6-A0B5-F01E49A28239}" type="slidenum">
              <a:rPr lang="en-US" smtClean="0"/>
              <a:pPr eaLnBrk="1" hangingPunct="1"/>
              <a:t>20</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34257" indent="-282407" eaLnBrk="0" hangingPunct="0">
              <a:defRPr>
                <a:solidFill>
                  <a:schemeClr val="tx1"/>
                </a:solidFill>
                <a:latin typeface="Arial" pitchFamily="34" charset="0"/>
              </a:defRPr>
            </a:lvl2pPr>
            <a:lvl3pPr marL="1129627" indent="-225925" eaLnBrk="0" hangingPunct="0">
              <a:defRPr>
                <a:solidFill>
                  <a:schemeClr val="tx1"/>
                </a:solidFill>
                <a:latin typeface="Arial" pitchFamily="34" charset="0"/>
              </a:defRPr>
            </a:lvl3pPr>
            <a:lvl4pPr marL="1581478" indent="-225925" eaLnBrk="0" hangingPunct="0">
              <a:defRPr>
                <a:solidFill>
                  <a:schemeClr val="tx1"/>
                </a:solidFill>
                <a:latin typeface="Arial" pitchFamily="34" charset="0"/>
              </a:defRPr>
            </a:lvl4pPr>
            <a:lvl5pPr marL="2033328" indent="-225925" eaLnBrk="0" hangingPunct="0">
              <a:defRPr>
                <a:solidFill>
                  <a:schemeClr val="tx1"/>
                </a:solidFill>
                <a:latin typeface="Arial" pitchFamily="34" charset="0"/>
              </a:defRPr>
            </a:lvl5pPr>
            <a:lvl6pPr marL="2485179" indent="-225925" eaLnBrk="0" fontAlgn="base" hangingPunct="0">
              <a:spcBef>
                <a:spcPct val="0"/>
              </a:spcBef>
              <a:spcAft>
                <a:spcPct val="0"/>
              </a:spcAft>
              <a:defRPr>
                <a:solidFill>
                  <a:schemeClr val="tx1"/>
                </a:solidFill>
                <a:latin typeface="Arial" pitchFamily="34" charset="0"/>
              </a:defRPr>
            </a:lvl6pPr>
            <a:lvl7pPr marL="2937030" indent="-225925" eaLnBrk="0" fontAlgn="base" hangingPunct="0">
              <a:spcBef>
                <a:spcPct val="0"/>
              </a:spcBef>
              <a:spcAft>
                <a:spcPct val="0"/>
              </a:spcAft>
              <a:defRPr>
                <a:solidFill>
                  <a:schemeClr val="tx1"/>
                </a:solidFill>
                <a:latin typeface="Arial" pitchFamily="34" charset="0"/>
              </a:defRPr>
            </a:lvl7pPr>
            <a:lvl8pPr marL="3388881" indent="-225925" eaLnBrk="0" fontAlgn="base" hangingPunct="0">
              <a:spcBef>
                <a:spcPct val="0"/>
              </a:spcBef>
              <a:spcAft>
                <a:spcPct val="0"/>
              </a:spcAft>
              <a:defRPr>
                <a:solidFill>
                  <a:schemeClr val="tx1"/>
                </a:solidFill>
                <a:latin typeface="Arial" pitchFamily="34" charset="0"/>
              </a:defRPr>
            </a:lvl8pPr>
            <a:lvl9pPr marL="3840731" indent="-225925" eaLnBrk="0" fontAlgn="base" hangingPunct="0">
              <a:spcBef>
                <a:spcPct val="0"/>
              </a:spcBef>
              <a:spcAft>
                <a:spcPct val="0"/>
              </a:spcAft>
              <a:defRPr>
                <a:solidFill>
                  <a:schemeClr val="tx1"/>
                </a:solidFill>
                <a:latin typeface="Arial" pitchFamily="34" charset="0"/>
              </a:defRPr>
            </a:lvl9pPr>
          </a:lstStyle>
          <a:p>
            <a:pPr eaLnBrk="1" hangingPunct="1"/>
            <a:fld id="{1BB06C55-DD40-4C48-B049-3436800A210C}" type="slidenum">
              <a:rPr lang="en-US" smtClean="0"/>
              <a:pPr eaLnBrk="1" hangingPunct="1"/>
              <a:t>21</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34257" indent="-282407" eaLnBrk="0" hangingPunct="0">
              <a:defRPr>
                <a:solidFill>
                  <a:schemeClr val="tx1"/>
                </a:solidFill>
                <a:latin typeface="Arial" pitchFamily="34" charset="0"/>
              </a:defRPr>
            </a:lvl2pPr>
            <a:lvl3pPr marL="1129627" indent="-225925" eaLnBrk="0" hangingPunct="0">
              <a:defRPr>
                <a:solidFill>
                  <a:schemeClr val="tx1"/>
                </a:solidFill>
                <a:latin typeface="Arial" pitchFamily="34" charset="0"/>
              </a:defRPr>
            </a:lvl3pPr>
            <a:lvl4pPr marL="1581478" indent="-225925" eaLnBrk="0" hangingPunct="0">
              <a:defRPr>
                <a:solidFill>
                  <a:schemeClr val="tx1"/>
                </a:solidFill>
                <a:latin typeface="Arial" pitchFamily="34" charset="0"/>
              </a:defRPr>
            </a:lvl4pPr>
            <a:lvl5pPr marL="2033328" indent="-225925" eaLnBrk="0" hangingPunct="0">
              <a:defRPr>
                <a:solidFill>
                  <a:schemeClr val="tx1"/>
                </a:solidFill>
                <a:latin typeface="Arial" pitchFamily="34" charset="0"/>
              </a:defRPr>
            </a:lvl5pPr>
            <a:lvl6pPr marL="2485179" indent="-225925" eaLnBrk="0" fontAlgn="base" hangingPunct="0">
              <a:spcBef>
                <a:spcPct val="0"/>
              </a:spcBef>
              <a:spcAft>
                <a:spcPct val="0"/>
              </a:spcAft>
              <a:defRPr>
                <a:solidFill>
                  <a:schemeClr val="tx1"/>
                </a:solidFill>
                <a:latin typeface="Arial" pitchFamily="34" charset="0"/>
              </a:defRPr>
            </a:lvl6pPr>
            <a:lvl7pPr marL="2937030" indent="-225925" eaLnBrk="0" fontAlgn="base" hangingPunct="0">
              <a:spcBef>
                <a:spcPct val="0"/>
              </a:spcBef>
              <a:spcAft>
                <a:spcPct val="0"/>
              </a:spcAft>
              <a:defRPr>
                <a:solidFill>
                  <a:schemeClr val="tx1"/>
                </a:solidFill>
                <a:latin typeface="Arial" pitchFamily="34" charset="0"/>
              </a:defRPr>
            </a:lvl7pPr>
            <a:lvl8pPr marL="3388881" indent="-225925" eaLnBrk="0" fontAlgn="base" hangingPunct="0">
              <a:spcBef>
                <a:spcPct val="0"/>
              </a:spcBef>
              <a:spcAft>
                <a:spcPct val="0"/>
              </a:spcAft>
              <a:defRPr>
                <a:solidFill>
                  <a:schemeClr val="tx1"/>
                </a:solidFill>
                <a:latin typeface="Arial" pitchFamily="34" charset="0"/>
              </a:defRPr>
            </a:lvl8pPr>
            <a:lvl9pPr marL="3840731" indent="-225925" eaLnBrk="0" fontAlgn="base" hangingPunct="0">
              <a:spcBef>
                <a:spcPct val="0"/>
              </a:spcBef>
              <a:spcAft>
                <a:spcPct val="0"/>
              </a:spcAft>
              <a:defRPr>
                <a:solidFill>
                  <a:schemeClr val="tx1"/>
                </a:solidFill>
                <a:latin typeface="Arial" pitchFamily="34" charset="0"/>
              </a:defRPr>
            </a:lvl9pPr>
          </a:lstStyle>
          <a:p>
            <a:pPr eaLnBrk="1" hangingPunct="1"/>
            <a:fld id="{D08701A3-6A9D-459C-AA65-C649B9A62FE1}" type="slidenum">
              <a:rPr lang="en-US" smtClean="0"/>
              <a:pPr eaLnBrk="1" hangingPunct="1"/>
              <a:t>22</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34257" indent="-282407" eaLnBrk="0" hangingPunct="0">
              <a:defRPr>
                <a:solidFill>
                  <a:schemeClr val="tx1"/>
                </a:solidFill>
                <a:latin typeface="Arial" pitchFamily="34" charset="0"/>
              </a:defRPr>
            </a:lvl2pPr>
            <a:lvl3pPr marL="1129627" indent="-225925" eaLnBrk="0" hangingPunct="0">
              <a:defRPr>
                <a:solidFill>
                  <a:schemeClr val="tx1"/>
                </a:solidFill>
                <a:latin typeface="Arial" pitchFamily="34" charset="0"/>
              </a:defRPr>
            </a:lvl3pPr>
            <a:lvl4pPr marL="1581478" indent="-225925" eaLnBrk="0" hangingPunct="0">
              <a:defRPr>
                <a:solidFill>
                  <a:schemeClr val="tx1"/>
                </a:solidFill>
                <a:latin typeface="Arial" pitchFamily="34" charset="0"/>
              </a:defRPr>
            </a:lvl4pPr>
            <a:lvl5pPr marL="2033328" indent="-225925" eaLnBrk="0" hangingPunct="0">
              <a:defRPr>
                <a:solidFill>
                  <a:schemeClr val="tx1"/>
                </a:solidFill>
                <a:latin typeface="Arial" pitchFamily="34" charset="0"/>
              </a:defRPr>
            </a:lvl5pPr>
            <a:lvl6pPr marL="2485179" indent="-225925" eaLnBrk="0" fontAlgn="base" hangingPunct="0">
              <a:spcBef>
                <a:spcPct val="0"/>
              </a:spcBef>
              <a:spcAft>
                <a:spcPct val="0"/>
              </a:spcAft>
              <a:defRPr>
                <a:solidFill>
                  <a:schemeClr val="tx1"/>
                </a:solidFill>
                <a:latin typeface="Arial" pitchFamily="34" charset="0"/>
              </a:defRPr>
            </a:lvl6pPr>
            <a:lvl7pPr marL="2937030" indent="-225925" eaLnBrk="0" fontAlgn="base" hangingPunct="0">
              <a:spcBef>
                <a:spcPct val="0"/>
              </a:spcBef>
              <a:spcAft>
                <a:spcPct val="0"/>
              </a:spcAft>
              <a:defRPr>
                <a:solidFill>
                  <a:schemeClr val="tx1"/>
                </a:solidFill>
                <a:latin typeface="Arial" pitchFamily="34" charset="0"/>
              </a:defRPr>
            </a:lvl7pPr>
            <a:lvl8pPr marL="3388881" indent="-225925" eaLnBrk="0" fontAlgn="base" hangingPunct="0">
              <a:spcBef>
                <a:spcPct val="0"/>
              </a:spcBef>
              <a:spcAft>
                <a:spcPct val="0"/>
              </a:spcAft>
              <a:defRPr>
                <a:solidFill>
                  <a:schemeClr val="tx1"/>
                </a:solidFill>
                <a:latin typeface="Arial" pitchFamily="34" charset="0"/>
              </a:defRPr>
            </a:lvl8pPr>
            <a:lvl9pPr marL="3840731" indent="-225925" eaLnBrk="0" fontAlgn="base" hangingPunct="0">
              <a:spcBef>
                <a:spcPct val="0"/>
              </a:spcBef>
              <a:spcAft>
                <a:spcPct val="0"/>
              </a:spcAft>
              <a:defRPr>
                <a:solidFill>
                  <a:schemeClr val="tx1"/>
                </a:solidFill>
                <a:latin typeface="Arial" pitchFamily="34" charset="0"/>
              </a:defRPr>
            </a:lvl9pPr>
          </a:lstStyle>
          <a:p>
            <a:pPr eaLnBrk="1" hangingPunct="1"/>
            <a:fld id="{AA35A6E8-7A22-4F04-802E-2C41008941BC}" type="slidenum">
              <a:rPr lang="en-US" smtClean="0"/>
              <a:pPr eaLnBrk="1" hangingPunct="1"/>
              <a:t>23</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CE3D4BA-7977-4B8D-A187-4168C9672375}" type="slidenum">
              <a:rPr lang="en-US"/>
              <a:pPr/>
              <a:t>25</a:t>
            </a:fld>
            <a:endParaRPr lang="en-US"/>
          </a:p>
        </p:txBody>
      </p:sp>
      <p:sp>
        <p:nvSpPr>
          <p:cNvPr id="183298" name="Rectangle 6"/>
          <p:cNvSpPr txBox="1">
            <a:spLocks noGrp="1" noChangeArrowheads="1"/>
          </p:cNvSpPr>
          <p:nvPr/>
        </p:nvSpPr>
        <p:spPr bwMode="auto">
          <a:xfrm>
            <a:off x="3881440" y="8739585"/>
            <a:ext cx="2974974" cy="458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defTabSz="393700">
              <a:tabLst>
                <a:tab pos="635000" algn="l"/>
                <a:tab pos="1270000" algn="l"/>
                <a:tab pos="1903413" algn="l"/>
                <a:tab pos="2538413" algn="l"/>
              </a:tabLst>
              <a:defRPr>
                <a:solidFill>
                  <a:schemeClr val="tx1"/>
                </a:solidFill>
                <a:latin typeface="Arial" pitchFamily="34" charset="0"/>
              </a:defRPr>
            </a:lvl1pPr>
            <a:lvl2pPr marL="650875" indent="-250825" defTabSz="393700">
              <a:tabLst>
                <a:tab pos="635000" algn="l"/>
                <a:tab pos="1270000" algn="l"/>
                <a:tab pos="1903413" algn="l"/>
                <a:tab pos="2538413" algn="l"/>
              </a:tabLst>
              <a:defRPr>
                <a:solidFill>
                  <a:schemeClr val="tx1"/>
                </a:solidFill>
                <a:latin typeface="Arial" pitchFamily="34" charset="0"/>
              </a:defRPr>
            </a:lvl2pPr>
            <a:lvl3pPr marL="1001713" indent="-200025" defTabSz="393700">
              <a:tabLst>
                <a:tab pos="635000" algn="l"/>
                <a:tab pos="1270000" algn="l"/>
                <a:tab pos="1903413" algn="l"/>
                <a:tab pos="2538413" algn="l"/>
              </a:tabLst>
              <a:defRPr>
                <a:solidFill>
                  <a:schemeClr val="tx1"/>
                </a:solidFill>
                <a:latin typeface="Arial" pitchFamily="34" charset="0"/>
              </a:defRPr>
            </a:lvl3pPr>
            <a:lvl4pPr marL="1403350" indent="-201613" defTabSz="393700">
              <a:tabLst>
                <a:tab pos="635000" algn="l"/>
                <a:tab pos="1270000" algn="l"/>
                <a:tab pos="1903413" algn="l"/>
                <a:tab pos="2538413" algn="l"/>
              </a:tabLst>
              <a:defRPr>
                <a:solidFill>
                  <a:schemeClr val="tx1"/>
                </a:solidFill>
                <a:latin typeface="Arial" pitchFamily="34" charset="0"/>
              </a:defRPr>
            </a:lvl4pPr>
            <a:lvl5pPr marL="1803400" indent="-200025" defTabSz="393700">
              <a:tabLst>
                <a:tab pos="635000" algn="l"/>
                <a:tab pos="1270000" algn="l"/>
                <a:tab pos="1903413" algn="l"/>
                <a:tab pos="2538413" algn="l"/>
              </a:tabLst>
              <a:defRPr>
                <a:solidFill>
                  <a:schemeClr val="tx1"/>
                </a:solidFill>
                <a:latin typeface="Arial" pitchFamily="34" charset="0"/>
              </a:defRPr>
            </a:lvl5pPr>
            <a:lvl6pPr marL="2260600" indent="-200025" defTabSz="393700" fontAlgn="base">
              <a:spcBef>
                <a:spcPct val="0"/>
              </a:spcBef>
              <a:spcAft>
                <a:spcPct val="0"/>
              </a:spcAft>
              <a:tabLst>
                <a:tab pos="635000" algn="l"/>
                <a:tab pos="1270000" algn="l"/>
                <a:tab pos="1903413" algn="l"/>
                <a:tab pos="2538413" algn="l"/>
              </a:tabLst>
              <a:defRPr>
                <a:solidFill>
                  <a:schemeClr val="tx1"/>
                </a:solidFill>
                <a:latin typeface="Arial" pitchFamily="34" charset="0"/>
              </a:defRPr>
            </a:lvl6pPr>
            <a:lvl7pPr marL="2717800" indent="-200025" defTabSz="393700" fontAlgn="base">
              <a:spcBef>
                <a:spcPct val="0"/>
              </a:spcBef>
              <a:spcAft>
                <a:spcPct val="0"/>
              </a:spcAft>
              <a:tabLst>
                <a:tab pos="635000" algn="l"/>
                <a:tab pos="1270000" algn="l"/>
                <a:tab pos="1903413" algn="l"/>
                <a:tab pos="2538413" algn="l"/>
              </a:tabLst>
              <a:defRPr>
                <a:solidFill>
                  <a:schemeClr val="tx1"/>
                </a:solidFill>
                <a:latin typeface="Arial" pitchFamily="34" charset="0"/>
              </a:defRPr>
            </a:lvl7pPr>
            <a:lvl8pPr marL="3175000" indent="-200025" defTabSz="393700" fontAlgn="base">
              <a:spcBef>
                <a:spcPct val="0"/>
              </a:spcBef>
              <a:spcAft>
                <a:spcPct val="0"/>
              </a:spcAft>
              <a:tabLst>
                <a:tab pos="635000" algn="l"/>
                <a:tab pos="1270000" algn="l"/>
                <a:tab pos="1903413" algn="l"/>
                <a:tab pos="2538413" algn="l"/>
              </a:tabLst>
              <a:defRPr>
                <a:solidFill>
                  <a:schemeClr val="tx1"/>
                </a:solidFill>
                <a:latin typeface="Arial" pitchFamily="34" charset="0"/>
              </a:defRPr>
            </a:lvl8pPr>
            <a:lvl9pPr marL="3632200" indent="-200025" defTabSz="393700" fontAlgn="base">
              <a:spcBef>
                <a:spcPct val="0"/>
              </a:spcBef>
              <a:spcAft>
                <a:spcPct val="0"/>
              </a:spcAft>
              <a:tabLst>
                <a:tab pos="635000" algn="l"/>
                <a:tab pos="1270000" algn="l"/>
                <a:tab pos="1903413" algn="l"/>
                <a:tab pos="2538413" algn="l"/>
              </a:tabLst>
              <a:defRPr>
                <a:solidFill>
                  <a:schemeClr val="tx1"/>
                </a:solidFill>
                <a:latin typeface="Arial" pitchFamily="34" charset="0"/>
              </a:defRPr>
            </a:lvl9pPr>
          </a:lstStyle>
          <a:p>
            <a:pPr algn="r" hangingPunct="0">
              <a:lnSpc>
                <a:spcPct val="93000"/>
              </a:lnSpc>
              <a:buClr>
                <a:srgbClr val="000000"/>
              </a:buClr>
              <a:buSzPct val="100000"/>
              <a:buFont typeface="Times New Roman" pitchFamily="18" charset="0"/>
              <a:buNone/>
            </a:pPr>
            <a:fld id="{CEF47E78-2846-42E2-8A7A-A4B25B15AE8C}" type="slidenum">
              <a:rPr lang="en-GB" sz="1200">
                <a:solidFill>
                  <a:srgbClr val="000000"/>
                </a:solidFill>
                <a:latin typeface="Times New Roman" pitchFamily="18" charset="0"/>
                <a:ea typeface="DejaVu Sans"/>
                <a:cs typeface="DejaVu Sans"/>
              </a:rPr>
              <a:pPr algn="r" hangingPunct="0">
                <a:lnSpc>
                  <a:spcPct val="93000"/>
                </a:lnSpc>
                <a:buClr>
                  <a:srgbClr val="000000"/>
                </a:buClr>
                <a:buSzPct val="100000"/>
                <a:buFont typeface="Times New Roman" pitchFamily="18" charset="0"/>
                <a:buNone/>
              </a:pPr>
              <a:t>25</a:t>
            </a:fld>
            <a:endParaRPr lang="en-GB" sz="1200">
              <a:solidFill>
                <a:srgbClr val="000000"/>
              </a:solidFill>
              <a:latin typeface="Times New Roman" pitchFamily="18" charset="0"/>
              <a:ea typeface="DejaVu Sans"/>
              <a:cs typeface="DejaVu Sans"/>
            </a:endParaRPr>
          </a:p>
        </p:txBody>
      </p:sp>
      <p:sp>
        <p:nvSpPr>
          <p:cNvPr id="183299" name="Rectangle 1"/>
          <p:cNvSpPr>
            <a:spLocks noGrp="1" noRot="1" noChangeAspect="1" noChangeArrowheads="1" noTextEdit="1"/>
          </p:cNvSpPr>
          <p:nvPr>
            <p:ph type="sldImg"/>
          </p:nvPr>
        </p:nvSpPr>
        <p:spPr>
          <a:xfrm>
            <a:off x="1169402" y="698901"/>
            <a:ext cx="4517645" cy="3448651"/>
          </a:xfrm>
          <a:ln/>
        </p:spPr>
      </p:sp>
      <p:sp>
        <p:nvSpPr>
          <p:cNvPr id="183300" name="Text Box 2"/>
          <p:cNvSpPr>
            <a:spLocks noGrp="1" noChangeArrowheads="1"/>
          </p:cNvSpPr>
          <p:nvPr>
            <p:ph type="body" idx="1"/>
          </p:nvPr>
        </p:nvSpPr>
        <p:spPr/>
        <p:txBody>
          <a:bodyPr lIns="0" tIns="9330" rIns="0" bIns="0"/>
          <a:lstStyle/>
          <a:p>
            <a:pPr algn="just" defTabSz="451732">
              <a:lnSpc>
                <a:spcPct val="93000"/>
              </a:lnSpc>
              <a:spcBef>
                <a:spcPct val="0"/>
              </a:spcBef>
              <a:tabLst>
                <a:tab pos="727879" algn="l"/>
                <a:tab pos="1455758" algn="l"/>
                <a:tab pos="2183637" algn="l"/>
                <a:tab pos="2911515" algn="l"/>
                <a:tab pos="3639394" algn="l"/>
                <a:tab pos="4367273" algn="l"/>
                <a:tab pos="5095152" algn="l"/>
                <a:tab pos="5823031" algn="l"/>
              </a:tabLst>
            </a:pPr>
            <a:endParaRPr lang="en-GB">
              <a:ea typeface="DejaVu Sans"/>
              <a:cs typeface="DejaVu Sans"/>
            </a:endParaRPr>
          </a:p>
          <a:p>
            <a:pPr algn="just" defTabSz="451732">
              <a:lnSpc>
                <a:spcPct val="93000"/>
              </a:lnSpc>
              <a:spcBef>
                <a:spcPct val="0"/>
              </a:spcBef>
              <a:tabLst>
                <a:tab pos="727879" algn="l"/>
                <a:tab pos="1455758" algn="l"/>
                <a:tab pos="2183637" algn="l"/>
                <a:tab pos="2911515" algn="l"/>
                <a:tab pos="3639394" algn="l"/>
                <a:tab pos="4367273" algn="l"/>
                <a:tab pos="5095152" algn="l"/>
                <a:tab pos="5823031" algn="l"/>
              </a:tabLst>
            </a:pPr>
            <a:endParaRPr lang="en-GB">
              <a:ea typeface="DejaVu Sans"/>
              <a:cs typeface="DejaVu Sans"/>
            </a:endParaRPr>
          </a:p>
          <a:p>
            <a:pPr algn="just" defTabSz="451732">
              <a:lnSpc>
                <a:spcPct val="93000"/>
              </a:lnSpc>
              <a:spcBef>
                <a:spcPct val="0"/>
              </a:spcBef>
              <a:tabLst>
                <a:tab pos="727879" algn="l"/>
                <a:tab pos="1455758" algn="l"/>
                <a:tab pos="2183637" algn="l"/>
                <a:tab pos="2911515" algn="l"/>
                <a:tab pos="3639394" algn="l"/>
                <a:tab pos="4367273" algn="l"/>
                <a:tab pos="5095152" algn="l"/>
                <a:tab pos="5823031" algn="l"/>
              </a:tabLst>
            </a:pPr>
            <a:endParaRPr lang="en-GB">
              <a:ea typeface="DejaVu Sans"/>
              <a:cs typeface="DejaVu Sans"/>
            </a:endParaRPr>
          </a:p>
          <a:p>
            <a:pPr algn="just" defTabSz="451732">
              <a:lnSpc>
                <a:spcPct val="93000"/>
              </a:lnSpc>
              <a:spcBef>
                <a:spcPct val="0"/>
              </a:spcBef>
              <a:tabLst>
                <a:tab pos="727879" algn="l"/>
                <a:tab pos="1455758" algn="l"/>
                <a:tab pos="2183637" algn="l"/>
                <a:tab pos="2911515" algn="l"/>
                <a:tab pos="3639394" algn="l"/>
                <a:tab pos="4367273" algn="l"/>
                <a:tab pos="5095152" algn="l"/>
                <a:tab pos="5823031" algn="l"/>
              </a:tabLst>
            </a:pPr>
            <a:r>
              <a:rPr lang="en-US"/>
              <a:t>National emergency department visits per 10,000 prescriptions [7,9]. Sources: DAWN, IMS Health, National Prescription Audit Plus™. ED = emergency department.</a:t>
            </a:r>
          </a:p>
          <a:p>
            <a:pPr defTabSz="451732">
              <a:tabLst>
                <a:tab pos="727879" algn="l"/>
                <a:tab pos="1455758" algn="l"/>
                <a:tab pos="2183637" algn="l"/>
                <a:tab pos="2911515" algn="l"/>
                <a:tab pos="3639394" algn="l"/>
                <a:tab pos="4367273" algn="l"/>
                <a:tab pos="5095152" algn="l"/>
                <a:tab pos="5823031" algn="l"/>
              </a:tabLst>
            </a:pPr>
            <a:endParaRPr lang="en-US"/>
          </a:p>
          <a:p>
            <a:pPr defTabSz="451732">
              <a:tabLst>
                <a:tab pos="727879" algn="l"/>
                <a:tab pos="1455758" algn="l"/>
                <a:tab pos="2183637" algn="l"/>
                <a:tab pos="2911515" algn="l"/>
                <a:tab pos="3639394" algn="l"/>
                <a:tab pos="4367273" algn="l"/>
                <a:tab pos="5095152" algn="l"/>
                <a:tab pos="5823031" algn="l"/>
              </a:tabLst>
            </a:pPr>
            <a:r>
              <a:rPr lang="en-GB"/>
              <a:t>© This slide is made available for non-commercial use only. Please note that permission may be required for re-use of images in which the copyright is owned by a third party.</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34257" indent="-282407" eaLnBrk="0" hangingPunct="0">
              <a:defRPr>
                <a:solidFill>
                  <a:schemeClr val="tx1"/>
                </a:solidFill>
                <a:latin typeface="Arial" pitchFamily="34" charset="0"/>
              </a:defRPr>
            </a:lvl2pPr>
            <a:lvl3pPr marL="1129627" indent="-225925" eaLnBrk="0" hangingPunct="0">
              <a:defRPr>
                <a:solidFill>
                  <a:schemeClr val="tx1"/>
                </a:solidFill>
                <a:latin typeface="Arial" pitchFamily="34" charset="0"/>
              </a:defRPr>
            </a:lvl3pPr>
            <a:lvl4pPr marL="1581478" indent="-225925" eaLnBrk="0" hangingPunct="0">
              <a:defRPr>
                <a:solidFill>
                  <a:schemeClr val="tx1"/>
                </a:solidFill>
                <a:latin typeface="Arial" pitchFamily="34" charset="0"/>
              </a:defRPr>
            </a:lvl4pPr>
            <a:lvl5pPr marL="2033328" indent="-225925" eaLnBrk="0" hangingPunct="0">
              <a:defRPr>
                <a:solidFill>
                  <a:schemeClr val="tx1"/>
                </a:solidFill>
                <a:latin typeface="Arial" pitchFamily="34" charset="0"/>
              </a:defRPr>
            </a:lvl5pPr>
            <a:lvl6pPr marL="2485179" indent="-225925" eaLnBrk="0" fontAlgn="base" hangingPunct="0">
              <a:spcBef>
                <a:spcPct val="0"/>
              </a:spcBef>
              <a:spcAft>
                <a:spcPct val="0"/>
              </a:spcAft>
              <a:defRPr>
                <a:solidFill>
                  <a:schemeClr val="tx1"/>
                </a:solidFill>
                <a:latin typeface="Arial" pitchFamily="34" charset="0"/>
              </a:defRPr>
            </a:lvl6pPr>
            <a:lvl7pPr marL="2937030" indent="-225925" eaLnBrk="0" fontAlgn="base" hangingPunct="0">
              <a:spcBef>
                <a:spcPct val="0"/>
              </a:spcBef>
              <a:spcAft>
                <a:spcPct val="0"/>
              </a:spcAft>
              <a:defRPr>
                <a:solidFill>
                  <a:schemeClr val="tx1"/>
                </a:solidFill>
                <a:latin typeface="Arial" pitchFamily="34" charset="0"/>
              </a:defRPr>
            </a:lvl7pPr>
            <a:lvl8pPr marL="3388881" indent="-225925" eaLnBrk="0" fontAlgn="base" hangingPunct="0">
              <a:spcBef>
                <a:spcPct val="0"/>
              </a:spcBef>
              <a:spcAft>
                <a:spcPct val="0"/>
              </a:spcAft>
              <a:defRPr>
                <a:solidFill>
                  <a:schemeClr val="tx1"/>
                </a:solidFill>
                <a:latin typeface="Arial" pitchFamily="34" charset="0"/>
              </a:defRPr>
            </a:lvl8pPr>
            <a:lvl9pPr marL="3840731" indent="-225925" eaLnBrk="0" fontAlgn="base" hangingPunct="0">
              <a:spcBef>
                <a:spcPct val="0"/>
              </a:spcBef>
              <a:spcAft>
                <a:spcPct val="0"/>
              </a:spcAft>
              <a:defRPr>
                <a:solidFill>
                  <a:schemeClr val="tx1"/>
                </a:solidFill>
                <a:latin typeface="Arial" pitchFamily="34" charset="0"/>
              </a:defRPr>
            </a:lvl9pPr>
          </a:lstStyle>
          <a:p>
            <a:pPr eaLnBrk="1" hangingPunct="1"/>
            <a:fld id="{B70DA70F-4E7B-4A68-A1D1-EF38B4EC7A05}" type="slidenum">
              <a:rPr lang="en-US" smtClean="0"/>
              <a:pPr eaLnBrk="1" hangingPunct="1"/>
              <a:t>29</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34257" indent="-282407" eaLnBrk="0" hangingPunct="0">
              <a:defRPr>
                <a:solidFill>
                  <a:schemeClr val="tx1"/>
                </a:solidFill>
                <a:latin typeface="Arial" pitchFamily="34" charset="0"/>
              </a:defRPr>
            </a:lvl2pPr>
            <a:lvl3pPr marL="1129627" indent="-225925" eaLnBrk="0" hangingPunct="0">
              <a:defRPr>
                <a:solidFill>
                  <a:schemeClr val="tx1"/>
                </a:solidFill>
                <a:latin typeface="Arial" pitchFamily="34" charset="0"/>
              </a:defRPr>
            </a:lvl3pPr>
            <a:lvl4pPr marL="1581478" indent="-225925" eaLnBrk="0" hangingPunct="0">
              <a:defRPr>
                <a:solidFill>
                  <a:schemeClr val="tx1"/>
                </a:solidFill>
                <a:latin typeface="Arial" pitchFamily="34" charset="0"/>
              </a:defRPr>
            </a:lvl4pPr>
            <a:lvl5pPr marL="2033328" indent="-225925" eaLnBrk="0" hangingPunct="0">
              <a:defRPr>
                <a:solidFill>
                  <a:schemeClr val="tx1"/>
                </a:solidFill>
                <a:latin typeface="Arial" pitchFamily="34" charset="0"/>
              </a:defRPr>
            </a:lvl5pPr>
            <a:lvl6pPr marL="2485179" indent="-225925" eaLnBrk="0" fontAlgn="base" hangingPunct="0">
              <a:spcBef>
                <a:spcPct val="0"/>
              </a:spcBef>
              <a:spcAft>
                <a:spcPct val="0"/>
              </a:spcAft>
              <a:defRPr>
                <a:solidFill>
                  <a:schemeClr val="tx1"/>
                </a:solidFill>
                <a:latin typeface="Arial" pitchFamily="34" charset="0"/>
              </a:defRPr>
            </a:lvl6pPr>
            <a:lvl7pPr marL="2937030" indent="-225925" eaLnBrk="0" fontAlgn="base" hangingPunct="0">
              <a:spcBef>
                <a:spcPct val="0"/>
              </a:spcBef>
              <a:spcAft>
                <a:spcPct val="0"/>
              </a:spcAft>
              <a:defRPr>
                <a:solidFill>
                  <a:schemeClr val="tx1"/>
                </a:solidFill>
                <a:latin typeface="Arial" pitchFamily="34" charset="0"/>
              </a:defRPr>
            </a:lvl7pPr>
            <a:lvl8pPr marL="3388881" indent="-225925" eaLnBrk="0" fontAlgn="base" hangingPunct="0">
              <a:spcBef>
                <a:spcPct val="0"/>
              </a:spcBef>
              <a:spcAft>
                <a:spcPct val="0"/>
              </a:spcAft>
              <a:defRPr>
                <a:solidFill>
                  <a:schemeClr val="tx1"/>
                </a:solidFill>
                <a:latin typeface="Arial" pitchFamily="34" charset="0"/>
              </a:defRPr>
            </a:lvl8pPr>
            <a:lvl9pPr marL="3840731" indent="-225925" eaLnBrk="0" fontAlgn="base" hangingPunct="0">
              <a:spcBef>
                <a:spcPct val="0"/>
              </a:spcBef>
              <a:spcAft>
                <a:spcPct val="0"/>
              </a:spcAft>
              <a:defRPr>
                <a:solidFill>
                  <a:schemeClr val="tx1"/>
                </a:solidFill>
                <a:latin typeface="Arial" pitchFamily="34" charset="0"/>
              </a:defRPr>
            </a:lvl9pPr>
          </a:lstStyle>
          <a:p>
            <a:pPr eaLnBrk="1" hangingPunct="1"/>
            <a:fld id="{52CAD865-1F65-4587-A361-D1D492841D18}" type="slidenum">
              <a:rPr lang="en-US" smtClean="0"/>
              <a:pPr eaLnBrk="1" hangingPunct="1"/>
              <a:t>30</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34257" indent="-282407" eaLnBrk="0" hangingPunct="0">
              <a:defRPr>
                <a:solidFill>
                  <a:schemeClr val="tx1"/>
                </a:solidFill>
                <a:latin typeface="Arial" pitchFamily="34" charset="0"/>
              </a:defRPr>
            </a:lvl2pPr>
            <a:lvl3pPr marL="1129627" indent="-225925" eaLnBrk="0" hangingPunct="0">
              <a:defRPr>
                <a:solidFill>
                  <a:schemeClr val="tx1"/>
                </a:solidFill>
                <a:latin typeface="Arial" pitchFamily="34" charset="0"/>
              </a:defRPr>
            </a:lvl3pPr>
            <a:lvl4pPr marL="1581478" indent="-225925" eaLnBrk="0" hangingPunct="0">
              <a:defRPr>
                <a:solidFill>
                  <a:schemeClr val="tx1"/>
                </a:solidFill>
                <a:latin typeface="Arial" pitchFamily="34" charset="0"/>
              </a:defRPr>
            </a:lvl4pPr>
            <a:lvl5pPr marL="2033328" indent="-225925" eaLnBrk="0" hangingPunct="0">
              <a:defRPr>
                <a:solidFill>
                  <a:schemeClr val="tx1"/>
                </a:solidFill>
                <a:latin typeface="Arial" pitchFamily="34" charset="0"/>
              </a:defRPr>
            </a:lvl5pPr>
            <a:lvl6pPr marL="2485179" indent="-225925" eaLnBrk="0" fontAlgn="base" hangingPunct="0">
              <a:spcBef>
                <a:spcPct val="0"/>
              </a:spcBef>
              <a:spcAft>
                <a:spcPct val="0"/>
              </a:spcAft>
              <a:defRPr>
                <a:solidFill>
                  <a:schemeClr val="tx1"/>
                </a:solidFill>
                <a:latin typeface="Arial" pitchFamily="34" charset="0"/>
              </a:defRPr>
            </a:lvl6pPr>
            <a:lvl7pPr marL="2937030" indent="-225925" eaLnBrk="0" fontAlgn="base" hangingPunct="0">
              <a:spcBef>
                <a:spcPct val="0"/>
              </a:spcBef>
              <a:spcAft>
                <a:spcPct val="0"/>
              </a:spcAft>
              <a:defRPr>
                <a:solidFill>
                  <a:schemeClr val="tx1"/>
                </a:solidFill>
                <a:latin typeface="Arial" pitchFamily="34" charset="0"/>
              </a:defRPr>
            </a:lvl7pPr>
            <a:lvl8pPr marL="3388881" indent="-225925" eaLnBrk="0" fontAlgn="base" hangingPunct="0">
              <a:spcBef>
                <a:spcPct val="0"/>
              </a:spcBef>
              <a:spcAft>
                <a:spcPct val="0"/>
              </a:spcAft>
              <a:defRPr>
                <a:solidFill>
                  <a:schemeClr val="tx1"/>
                </a:solidFill>
                <a:latin typeface="Arial" pitchFamily="34" charset="0"/>
              </a:defRPr>
            </a:lvl8pPr>
            <a:lvl9pPr marL="3840731" indent="-225925" eaLnBrk="0" fontAlgn="base" hangingPunct="0">
              <a:spcBef>
                <a:spcPct val="0"/>
              </a:spcBef>
              <a:spcAft>
                <a:spcPct val="0"/>
              </a:spcAft>
              <a:defRPr>
                <a:solidFill>
                  <a:schemeClr val="tx1"/>
                </a:solidFill>
                <a:latin typeface="Arial" pitchFamily="34" charset="0"/>
              </a:defRPr>
            </a:lvl9pPr>
          </a:lstStyle>
          <a:p>
            <a:pPr eaLnBrk="1" hangingPunct="1"/>
            <a:fld id="{57099128-81CE-4FB4-BADD-E3DA7E5D8E61}" type="slidenum">
              <a:rPr lang="en-US" smtClean="0"/>
              <a:pPr eaLnBrk="1" hangingPunct="1"/>
              <a:t>32</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34257" indent="-282407" eaLnBrk="0" hangingPunct="0">
              <a:defRPr>
                <a:solidFill>
                  <a:schemeClr val="tx1"/>
                </a:solidFill>
                <a:latin typeface="Arial" pitchFamily="34" charset="0"/>
              </a:defRPr>
            </a:lvl2pPr>
            <a:lvl3pPr marL="1129627" indent="-225925" eaLnBrk="0" hangingPunct="0">
              <a:defRPr>
                <a:solidFill>
                  <a:schemeClr val="tx1"/>
                </a:solidFill>
                <a:latin typeface="Arial" pitchFamily="34" charset="0"/>
              </a:defRPr>
            </a:lvl3pPr>
            <a:lvl4pPr marL="1581478" indent="-225925" eaLnBrk="0" hangingPunct="0">
              <a:defRPr>
                <a:solidFill>
                  <a:schemeClr val="tx1"/>
                </a:solidFill>
                <a:latin typeface="Arial" pitchFamily="34" charset="0"/>
              </a:defRPr>
            </a:lvl4pPr>
            <a:lvl5pPr marL="2033328" indent="-225925" eaLnBrk="0" hangingPunct="0">
              <a:defRPr>
                <a:solidFill>
                  <a:schemeClr val="tx1"/>
                </a:solidFill>
                <a:latin typeface="Arial" pitchFamily="34" charset="0"/>
              </a:defRPr>
            </a:lvl5pPr>
            <a:lvl6pPr marL="2485179" indent="-225925" eaLnBrk="0" fontAlgn="base" hangingPunct="0">
              <a:spcBef>
                <a:spcPct val="0"/>
              </a:spcBef>
              <a:spcAft>
                <a:spcPct val="0"/>
              </a:spcAft>
              <a:defRPr>
                <a:solidFill>
                  <a:schemeClr val="tx1"/>
                </a:solidFill>
                <a:latin typeface="Arial" pitchFamily="34" charset="0"/>
              </a:defRPr>
            </a:lvl6pPr>
            <a:lvl7pPr marL="2937030" indent="-225925" eaLnBrk="0" fontAlgn="base" hangingPunct="0">
              <a:spcBef>
                <a:spcPct val="0"/>
              </a:spcBef>
              <a:spcAft>
                <a:spcPct val="0"/>
              </a:spcAft>
              <a:defRPr>
                <a:solidFill>
                  <a:schemeClr val="tx1"/>
                </a:solidFill>
                <a:latin typeface="Arial" pitchFamily="34" charset="0"/>
              </a:defRPr>
            </a:lvl7pPr>
            <a:lvl8pPr marL="3388881" indent="-225925" eaLnBrk="0" fontAlgn="base" hangingPunct="0">
              <a:spcBef>
                <a:spcPct val="0"/>
              </a:spcBef>
              <a:spcAft>
                <a:spcPct val="0"/>
              </a:spcAft>
              <a:defRPr>
                <a:solidFill>
                  <a:schemeClr val="tx1"/>
                </a:solidFill>
                <a:latin typeface="Arial" pitchFamily="34" charset="0"/>
              </a:defRPr>
            </a:lvl8pPr>
            <a:lvl9pPr marL="3840731" indent="-225925" eaLnBrk="0" fontAlgn="base" hangingPunct="0">
              <a:spcBef>
                <a:spcPct val="0"/>
              </a:spcBef>
              <a:spcAft>
                <a:spcPct val="0"/>
              </a:spcAft>
              <a:defRPr>
                <a:solidFill>
                  <a:schemeClr val="tx1"/>
                </a:solidFill>
                <a:latin typeface="Arial" pitchFamily="34" charset="0"/>
              </a:defRPr>
            </a:lvl9pPr>
          </a:lstStyle>
          <a:p>
            <a:pPr eaLnBrk="1" hangingPunct="1"/>
            <a:fld id="{ADB73C81-93AB-4201-9A74-FE3B2A6285A2}" type="slidenum">
              <a:rPr lang="en-US" smtClean="0"/>
              <a:pPr eaLnBrk="1" hangingPunct="1"/>
              <a:t>34</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34257" indent="-282407" eaLnBrk="0" hangingPunct="0">
              <a:defRPr>
                <a:solidFill>
                  <a:schemeClr val="tx1"/>
                </a:solidFill>
                <a:latin typeface="Arial" pitchFamily="34" charset="0"/>
              </a:defRPr>
            </a:lvl2pPr>
            <a:lvl3pPr marL="1129627" indent="-225925" eaLnBrk="0" hangingPunct="0">
              <a:defRPr>
                <a:solidFill>
                  <a:schemeClr val="tx1"/>
                </a:solidFill>
                <a:latin typeface="Arial" pitchFamily="34" charset="0"/>
              </a:defRPr>
            </a:lvl3pPr>
            <a:lvl4pPr marL="1581478" indent="-225925" eaLnBrk="0" hangingPunct="0">
              <a:defRPr>
                <a:solidFill>
                  <a:schemeClr val="tx1"/>
                </a:solidFill>
                <a:latin typeface="Arial" pitchFamily="34" charset="0"/>
              </a:defRPr>
            </a:lvl4pPr>
            <a:lvl5pPr marL="2033328" indent="-225925" eaLnBrk="0" hangingPunct="0">
              <a:defRPr>
                <a:solidFill>
                  <a:schemeClr val="tx1"/>
                </a:solidFill>
                <a:latin typeface="Arial" pitchFamily="34" charset="0"/>
              </a:defRPr>
            </a:lvl5pPr>
            <a:lvl6pPr marL="2485179" indent="-225925" eaLnBrk="0" fontAlgn="base" hangingPunct="0">
              <a:spcBef>
                <a:spcPct val="0"/>
              </a:spcBef>
              <a:spcAft>
                <a:spcPct val="0"/>
              </a:spcAft>
              <a:defRPr>
                <a:solidFill>
                  <a:schemeClr val="tx1"/>
                </a:solidFill>
                <a:latin typeface="Arial" pitchFamily="34" charset="0"/>
              </a:defRPr>
            </a:lvl6pPr>
            <a:lvl7pPr marL="2937030" indent="-225925" eaLnBrk="0" fontAlgn="base" hangingPunct="0">
              <a:spcBef>
                <a:spcPct val="0"/>
              </a:spcBef>
              <a:spcAft>
                <a:spcPct val="0"/>
              </a:spcAft>
              <a:defRPr>
                <a:solidFill>
                  <a:schemeClr val="tx1"/>
                </a:solidFill>
                <a:latin typeface="Arial" pitchFamily="34" charset="0"/>
              </a:defRPr>
            </a:lvl7pPr>
            <a:lvl8pPr marL="3388881" indent="-225925" eaLnBrk="0" fontAlgn="base" hangingPunct="0">
              <a:spcBef>
                <a:spcPct val="0"/>
              </a:spcBef>
              <a:spcAft>
                <a:spcPct val="0"/>
              </a:spcAft>
              <a:defRPr>
                <a:solidFill>
                  <a:schemeClr val="tx1"/>
                </a:solidFill>
                <a:latin typeface="Arial" pitchFamily="34" charset="0"/>
              </a:defRPr>
            </a:lvl8pPr>
            <a:lvl9pPr marL="3840731" indent="-225925" eaLnBrk="0" fontAlgn="base" hangingPunct="0">
              <a:spcBef>
                <a:spcPct val="0"/>
              </a:spcBef>
              <a:spcAft>
                <a:spcPct val="0"/>
              </a:spcAft>
              <a:defRPr>
                <a:solidFill>
                  <a:schemeClr val="tx1"/>
                </a:solidFill>
                <a:latin typeface="Arial" pitchFamily="34" charset="0"/>
              </a:defRPr>
            </a:lvl9pPr>
          </a:lstStyle>
          <a:p>
            <a:pPr eaLnBrk="1" hangingPunct="1"/>
            <a:fld id="{E36BFDCB-BC4F-43E6-A201-1E09323C2F87}" type="slidenum">
              <a:rPr lang="en-US" smtClean="0"/>
              <a:pPr eaLnBrk="1" hangingPunct="1"/>
              <a:t>35</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r>
              <a:rPr lang="en-US" smtClean="0">
                <a:latin typeface="Arial" pitchFamily="34" charset="0"/>
              </a:rPr>
              <a:t>48 TAV</a:t>
            </a:r>
          </a:p>
          <a:p>
            <a:pPr eaLnBrk="1" hangingPunct="1"/>
            <a:r>
              <a:rPr lang="en-US" smtClean="0">
                <a:latin typeface="Arial" pitchFamily="34" charset="0"/>
              </a:rPr>
              <a:t>10 DOV</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34257" indent="-282407" eaLnBrk="0" hangingPunct="0">
              <a:defRPr>
                <a:solidFill>
                  <a:schemeClr val="tx1"/>
                </a:solidFill>
                <a:latin typeface="Arial" pitchFamily="34" charset="0"/>
              </a:defRPr>
            </a:lvl2pPr>
            <a:lvl3pPr marL="1129627" indent="-225925" eaLnBrk="0" hangingPunct="0">
              <a:defRPr>
                <a:solidFill>
                  <a:schemeClr val="tx1"/>
                </a:solidFill>
                <a:latin typeface="Arial" pitchFamily="34" charset="0"/>
              </a:defRPr>
            </a:lvl3pPr>
            <a:lvl4pPr marL="1581478" indent="-225925" eaLnBrk="0" hangingPunct="0">
              <a:defRPr>
                <a:solidFill>
                  <a:schemeClr val="tx1"/>
                </a:solidFill>
                <a:latin typeface="Arial" pitchFamily="34" charset="0"/>
              </a:defRPr>
            </a:lvl4pPr>
            <a:lvl5pPr marL="2033328" indent="-225925" eaLnBrk="0" hangingPunct="0">
              <a:defRPr>
                <a:solidFill>
                  <a:schemeClr val="tx1"/>
                </a:solidFill>
                <a:latin typeface="Arial" pitchFamily="34" charset="0"/>
              </a:defRPr>
            </a:lvl5pPr>
            <a:lvl6pPr marL="2485179" indent="-225925" eaLnBrk="0" fontAlgn="base" hangingPunct="0">
              <a:spcBef>
                <a:spcPct val="0"/>
              </a:spcBef>
              <a:spcAft>
                <a:spcPct val="0"/>
              </a:spcAft>
              <a:defRPr>
                <a:solidFill>
                  <a:schemeClr val="tx1"/>
                </a:solidFill>
                <a:latin typeface="Arial" pitchFamily="34" charset="0"/>
              </a:defRPr>
            </a:lvl6pPr>
            <a:lvl7pPr marL="2937030" indent="-225925" eaLnBrk="0" fontAlgn="base" hangingPunct="0">
              <a:spcBef>
                <a:spcPct val="0"/>
              </a:spcBef>
              <a:spcAft>
                <a:spcPct val="0"/>
              </a:spcAft>
              <a:defRPr>
                <a:solidFill>
                  <a:schemeClr val="tx1"/>
                </a:solidFill>
                <a:latin typeface="Arial" pitchFamily="34" charset="0"/>
              </a:defRPr>
            </a:lvl7pPr>
            <a:lvl8pPr marL="3388881" indent="-225925" eaLnBrk="0" fontAlgn="base" hangingPunct="0">
              <a:spcBef>
                <a:spcPct val="0"/>
              </a:spcBef>
              <a:spcAft>
                <a:spcPct val="0"/>
              </a:spcAft>
              <a:defRPr>
                <a:solidFill>
                  <a:schemeClr val="tx1"/>
                </a:solidFill>
                <a:latin typeface="Arial" pitchFamily="34" charset="0"/>
              </a:defRPr>
            </a:lvl8pPr>
            <a:lvl9pPr marL="3840731" indent="-225925" eaLnBrk="0" fontAlgn="base" hangingPunct="0">
              <a:spcBef>
                <a:spcPct val="0"/>
              </a:spcBef>
              <a:spcAft>
                <a:spcPct val="0"/>
              </a:spcAft>
              <a:defRPr>
                <a:solidFill>
                  <a:schemeClr val="tx1"/>
                </a:solidFill>
                <a:latin typeface="Arial" pitchFamily="34" charset="0"/>
              </a:defRPr>
            </a:lvl9pPr>
          </a:lstStyle>
          <a:p>
            <a:pPr eaLnBrk="1" hangingPunct="1"/>
            <a:fld id="{ABA584AB-AEF9-4C9B-A84E-7356B3EE43B2}" type="slidenum">
              <a:rPr lang="en-US" smtClean="0"/>
              <a:pPr eaLnBrk="1" hangingPunct="1"/>
              <a:t>36</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r>
              <a:rPr lang="en-US" smtClean="0">
                <a:latin typeface="Arial" pitchFamily="34" charset="0"/>
              </a:rPr>
              <a:t>.</a:t>
            </a:r>
          </a:p>
          <a:p>
            <a:pPr eaLnBrk="1" hangingPunct="1"/>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5418" indent="-286699">
              <a:defRPr>
                <a:solidFill>
                  <a:schemeClr val="tx1"/>
                </a:solidFill>
                <a:latin typeface="Arial" charset="0"/>
              </a:defRPr>
            </a:lvl2pPr>
            <a:lvl3pPr marL="1146798" indent="-229360">
              <a:defRPr>
                <a:solidFill>
                  <a:schemeClr val="tx1"/>
                </a:solidFill>
                <a:latin typeface="Arial" charset="0"/>
              </a:defRPr>
            </a:lvl3pPr>
            <a:lvl4pPr marL="1605516" indent="-229360">
              <a:defRPr>
                <a:solidFill>
                  <a:schemeClr val="tx1"/>
                </a:solidFill>
                <a:latin typeface="Arial" charset="0"/>
              </a:defRPr>
            </a:lvl4pPr>
            <a:lvl5pPr marL="2064235" indent="-229360">
              <a:defRPr>
                <a:solidFill>
                  <a:schemeClr val="tx1"/>
                </a:solidFill>
                <a:latin typeface="Arial" charset="0"/>
              </a:defRPr>
            </a:lvl5pPr>
            <a:lvl6pPr marL="2522954" indent="-229360" eaLnBrk="0" fontAlgn="base" hangingPunct="0">
              <a:spcBef>
                <a:spcPct val="0"/>
              </a:spcBef>
              <a:spcAft>
                <a:spcPct val="0"/>
              </a:spcAft>
              <a:defRPr>
                <a:solidFill>
                  <a:schemeClr val="tx1"/>
                </a:solidFill>
                <a:latin typeface="Arial" charset="0"/>
              </a:defRPr>
            </a:lvl6pPr>
            <a:lvl7pPr marL="2981672" indent="-229360" eaLnBrk="0" fontAlgn="base" hangingPunct="0">
              <a:spcBef>
                <a:spcPct val="0"/>
              </a:spcBef>
              <a:spcAft>
                <a:spcPct val="0"/>
              </a:spcAft>
              <a:defRPr>
                <a:solidFill>
                  <a:schemeClr val="tx1"/>
                </a:solidFill>
                <a:latin typeface="Arial" charset="0"/>
              </a:defRPr>
            </a:lvl7pPr>
            <a:lvl8pPr marL="3440392" indent="-229360" eaLnBrk="0" fontAlgn="base" hangingPunct="0">
              <a:spcBef>
                <a:spcPct val="0"/>
              </a:spcBef>
              <a:spcAft>
                <a:spcPct val="0"/>
              </a:spcAft>
              <a:defRPr>
                <a:solidFill>
                  <a:schemeClr val="tx1"/>
                </a:solidFill>
                <a:latin typeface="Arial" charset="0"/>
              </a:defRPr>
            </a:lvl8pPr>
            <a:lvl9pPr marL="3899110" indent="-229360" eaLnBrk="0" fontAlgn="base" hangingPunct="0">
              <a:spcBef>
                <a:spcPct val="0"/>
              </a:spcBef>
              <a:spcAft>
                <a:spcPct val="0"/>
              </a:spcAft>
              <a:defRPr>
                <a:solidFill>
                  <a:schemeClr val="tx1"/>
                </a:solidFill>
                <a:latin typeface="Arial" charset="0"/>
              </a:defRPr>
            </a:lvl9pPr>
          </a:lstStyle>
          <a:p>
            <a:fld id="{9025FFB2-AF5B-421A-83A9-9384795BB25F}" type="slidenum">
              <a:rPr lang="en-US" smtClean="0"/>
              <a:pPr/>
              <a:t>48</a:t>
            </a:fld>
            <a:endParaRPr lang="en-US" smtClean="0"/>
          </a:p>
        </p:txBody>
      </p:sp>
      <p:sp>
        <p:nvSpPr>
          <p:cNvPr id="115715" name="Rectangle 2"/>
          <p:cNvSpPr>
            <a:spLocks noGrp="1" noRot="1" noChangeAspect="1" noChangeArrowheads="1" noTextEdit="1"/>
          </p:cNvSpPr>
          <p:nvPr>
            <p:ph type="sldImg"/>
          </p:nvPr>
        </p:nvSpPr>
        <p:spPr>
          <a:xfrm>
            <a:off x="1966085" y="920272"/>
            <a:ext cx="1706736" cy="1302929"/>
          </a:xfrm>
          <a:ln/>
        </p:spPr>
      </p:sp>
      <p:sp>
        <p:nvSpPr>
          <p:cNvPr id="1157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r>
              <a:rPr lang="en-US" smtClean="0"/>
              <a:t>Tapering is not a punishment</a:t>
            </a:r>
          </a:p>
          <a:p>
            <a:r>
              <a:rPr lang="en-US" smtClean="0"/>
              <a:t>This is a treatment plan designed to improve the lives of patients.</a:t>
            </a:r>
          </a:p>
          <a:p>
            <a:r>
              <a:rPr lang="en-US" smtClean="0"/>
              <a:t>Hard to wrap your mind around this but hopefully I will convince you</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11225" eaLnBrk="0" hangingPunct="0">
              <a:defRPr>
                <a:solidFill>
                  <a:schemeClr val="tx1"/>
                </a:solidFill>
                <a:latin typeface="Arial Narrow" pitchFamily="34" charset="0"/>
                <a:cs typeface="Arial" charset="0"/>
              </a:defRPr>
            </a:lvl1pPr>
            <a:lvl2pPr marL="742950" indent="-285750" defTabSz="911225" eaLnBrk="0" hangingPunct="0">
              <a:defRPr>
                <a:solidFill>
                  <a:schemeClr val="tx1"/>
                </a:solidFill>
                <a:latin typeface="Arial Narrow" pitchFamily="34" charset="0"/>
                <a:cs typeface="Arial" charset="0"/>
              </a:defRPr>
            </a:lvl2pPr>
            <a:lvl3pPr marL="1143000" indent="-228600" defTabSz="911225" eaLnBrk="0" hangingPunct="0">
              <a:defRPr>
                <a:solidFill>
                  <a:schemeClr val="tx1"/>
                </a:solidFill>
                <a:latin typeface="Arial Narrow" pitchFamily="34" charset="0"/>
                <a:cs typeface="Arial" charset="0"/>
              </a:defRPr>
            </a:lvl3pPr>
            <a:lvl4pPr marL="1600200" indent="-228600" defTabSz="911225" eaLnBrk="0" hangingPunct="0">
              <a:defRPr>
                <a:solidFill>
                  <a:schemeClr val="tx1"/>
                </a:solidFill>
                <a:latin typeface="Arial Narrow" pitchFamily="34" charset="0"/>
                <a:cs typeface="Arial" charset="0"/>
              </a:defRPr>
            </a:lvl4pPr>
            <a:lvl5pPr marL="2057400" indent="-228600" defTabSz="911225" eaLnBrk="0" hangingPunct="0">
              <a:defRPr>
                <a:solidFill>
                  <a:schemeClr val="tx1"/>
                </a:solidFill>
                <a:latin typeface="Arial Narrow" pitchFamily="34" charset="0"/>
                <a:cs typeface="Arial" charset="0"/>
              </a:defRPr>
            </a:lvl5pPr>
            <a:lvl6pPr marL="2514600" indent="-228600" defTabSz="911225" eaLnBrk="0" fontAlgn="base" hangingPunct="0">
              <a:spcBef>
                <a:spcPct val="0"/>
              </a:spcBef>
              <a:spcAft>
                <a:spcPct val="0"/>
              </a:spcAft>
              <a:defRPr>
                <a:solidFill>
                  <a:schemeClr val="tx1"/>
                </a:solidFill>
                <a:latin typeface="Arial Narrow" pitchFamily="34" charset="0"/>
                <a:cs typeface="Arial" charset="0"/>
              </a:defRPr>
            </a:lvl6pPr>
            <a:lvl7pPr marL="2971800" indent="-228600" defTabSz="911225" eaLnBrk="0" fontAlgn="base" hangingPunct="0">
              <a:spcBef>
                <a:spcPct val="0"/>
              </a:spcBef>
              <a:spcAft>
                <a:spcPct val="0"/>
              </a:spcAft>
              <a:defRPr>
                <a:solidFill>
                  <a:schemeClr val="tx1"/>
                </a:solidFill>
                <a:latin typeface="Arial Narrow" pitchFamily="34" charset="0"/>
                <a:cs typeface="Arial" charset="0"/>
              </a:defRPr>
            </a:lvl7pPr>
            <a:lvl8pPr marL="3429000" indent="-228600" defTabSz="911225" eaLnBrk="0" fontAlgn="base" hangingPunct="0">
              <a:spcBef>
                <a:spcPct val="0"/>
              </a:spcBef>
              <a:spcAft>
                <a:spcPct val="0"/>
              </a:spcAft>
              <a:defRPr>
                <a:solidFill>
                  <a:schemeClr val="tx1"/>
                </a:solidFill>
                <a:latin typeface="Arial Narrow" pitchFamily="34" charset="0"/>
                <a:cs typeface="Arial" charset="0"/>
              </a:defRPr>
            </a:lvl8pPr>
            <a:lvl9pPr marL="3886200" indent="-228600" defTabSz="911225" eaLnBrk="0" fontAlgn="base" hangingPunct="0">
              <a:spcBef>
                <a:spcPct val="0"/>
              </a:spcBef>
              <a:spcAft>
                <a:spcPct val="0"/>
              </a:spcAft>
              <a:defRPr>
                <a:solidFill>
                  <a:schemeClr val="tx1"/>
                </a:solidFill>
                <a:latin typeface="Arial Narrow" pitchFamily="34" charset="0"/>
                <a:cs typeface="Arial" charset="0"/>
              </a:defRPr>
            </a:lvl9pPr>
          </a:lstStyle>
          <a:p>
            <a:pPr eaLnBrk="1" hangingPunct="1"/>
            <a:fld id="{5A561779-8C53-4A9A-AA4A-7DFB3E34A134}" type="slidenum">
              <a:rPr lang="en-US" smtClean="0">
                <a:latin typeface="Arial" charset="0"/>
              </a:rPr>
              <a:pPr eaLnBrk="1" hangingPunct="1"/>
              <a:t>6</a:t>
            </a:fld>
            <a:endParaRPr lang="en-US" smtClean="0">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pPr lvl="1"/>
            <a:r>
              <a:rPr lang="en-US" smtClean="0"/>
              <a:t>Women of childbearing years</a:t>
            </a:r>
          </a:p>
          <a:p>
            <a:pPr lvl="1"/>
            <a:r>
              <a:rPr lang="en-US" smtClean="0"/>
              <a:t>Highest risk of dependence turning into addiction</a:t>
            </a:r>
          </a:p>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34257" indent="-282407" eaLnBrk="0" hangingPunct="0">
              <a:defRPr>
                <a:solidFill>
                  <a:schemeClr val="tx1"/>
                </a:solidFill>
                <a:latin typeface="Arial" pitchFamily="34" charset="0"/>
              </a:defRPr>
            </a:lvl2pPr>
            <a:lvl3pPr marL="1129627" indent="-225925" eaLnBrk="0" hangingPunct="0">
              <a:defRPr>
                <a:solidFill>
                  <a:schemeClr val="tx1"/>
                </a:solidFill>
                <a:latin typeface="Arial" pitchFamily="34" charset="0"/>
              </a:defRPr>
            </a:lvl3pPr>
            <a:lvl4pPr marL="1581478" indent="-225925" eaLnBrk="0" hangingPunct="0">
              <a:defRPr>
                <a:solidFill>
                  <a:schemeClr val="tx1"/>
                </a:solidFill>
                <a:latin typeface="Arial" pitchFamily="34" charset="0"/>
              </a:defRPr>
            </a:lvl4pPr>
            <a:lvl5pPr marL="2033328" indent="-225925" eaLnBrk="0" hangingPunct="0">
              <a:defRPr>
                <a:solidFill>
                  <a:schemeClr val="tx1"/>
                </a:solidFill>
                <a:latin typeface="Arial" pitchFamily="34" charset="0"/>
              </a:defRPr>
            </a:lvl5pPr>
            <a:lvl6pPr marL="2485179" indent="-225925" eaLnBrk="0" fontAlgn="base" hangingPunct="0">
              <a:spcBef>
                <a:spcPct val="0"/>
              </a:spcBef>
              <a:spcAft>
                <a:spcPct val="0"/>
              </a:spcAft>
              <a:defRPr>
                <a:solidFill>
                  <a:schemeClr val="tx1"/>
                </a:solidFill>
                <a:latin typeface="Arial" pitchFamily="34" charset="0"/>
              </a:defRPr>
            </a:lvl6pPr>
            <a:lvl7pPr marL="2937030" indent="-225925" eaLnBrk="0" fontAlgn="base" hangingPunct="0">
              <a:spcBef>
                <a:spcPct val="0"/>
              </a:spcBef>
              <a:spcAft>
                <a:spcPct val="0"/>
              </a:spcAft>
              <a:defRPr>
                <a:solidFill>
                  <a:schemeClr val="tx1"/>
                </a:solidFill>
                <a:latin typeface="Arial" pitchFamily="34" charset="0"/>
              </a:defRPr>
            </a:lvl7pPr>
            <a:lvl8pPr marL="3388881" indent="-225925" eaLnBrk="0" fontAlgn="base" hangingPunct="0">
              <a:spcBef>
                <a:spcPct val="0"/>
              </a:spcBef>
              <a:spcAft>
                <a:spcPct val="0"/>
              </a:spcAft>
              <a:defRPr>
                <a:solidFill>
                  <a:schemeClr val="tx1"/>
                </a:solidFill>
                <a:latin typeface="Arial" pitchFamily="34" charset="0"/>
              </a:defRPr>
            </a:lvl8pPr>
            <a:lvl9pPr marL="3840731" indent="-225925" eaLnBrk="0" fontAlgn="base" hangingPunct="0">
              <a:spcBef>
                <a:spcPct val="0"/>
              </a:spcBef>
              <a:spcAft>
                <a:spcPct val="0"/>
              </a:spcAft>
              <a:defRPr>
                <a:solidFill>
                  <a:schemeClr val="tx1"/>
                </a:solidFill>
                <a:latin typeface="Arial" pitchFamily="34" charset="0"/>
              </a:defRPr>
            </a:lvl9pPr>
          </a:lstStyle>
          <a:p>
            <a:pPr eaLnBrk="1" hangingPunct="1"/>
            <a:fld id="{9B6484AD-1DD5-4A8D-A9FA-F1127C471131}" type="slidenum">
              <a:rPr lang="en-US" smtClean="0"/>
              <a:pPr eaLnBrk="1" hangingPunct="1"/>
              <a:t>15</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34257" indent="-282407" eaLnBrk="0" hangingPunct="0">
              <a:defRPr>
                <a:solidFill>
                  <a:schemeClr val="tx1"/>
                </a:solidFill>
                <a:latin typeface="Arial" pitchFamily="34" charset="0"/>
              </a:defRPr>
            </a:lvl2pPr>
            <a:lvl3pPr marL="1129627" indent="-225925" eaLnBrk="0" hangingPunct="0">
              <a:defRPr>
                <a:solidFill>
                  <a:schemeClr val="tx1"/>
                </a:solidFill>
                <a:latin typeface="Arial" pitchFamily="34" charset="0"/>
              </a:defRPr>
            </a:lvl3pPr>
            <a:lvl4pPr marL="1581478" indent="-225925" eaLnBrk="0" hangingPunct="0">
              <a:defRPr>
                <a:solidFill>
                  <a:schemeClr val="tx1"/>
                </a:solidFill>
                <a:latin typeface="Arial" pitchFamily="34" charset="0"/>
              </a:defRPr>
            </a:lvl4pPr>
            <a:lvl5pPr marL="2033328" indent="-225925" eaLnBrk="0" hangingPunct="0">
              <a:defRPr>
                <a:solidFill>
                  <a:schemeClr val="tx1"/>
                </a:solidFill>
                <a:latin typeface="Arial" pitchFamily="34" charset="0"/>
              </a:defRPr>
            </a:lvl5pPr>
            <a:lvl6pPr marL="2485179" indent="-225925" eaLnBrk="0" fontAlgn="base" hangingPunct="0">
              <a:spcBef>
                <a:spcPct val="0"/>
              </a:spcBef>
              <a:spcAft>
                <a:spcPct val="0"/>
              </a:spcAft>
              <a:defRPr>
                <a:solidFill>
                  <a:schemeClr val="tx1"/>
                </a:solidFill>
                <a:latin typeface="Arial" pitchFamily="34" charset="0"/>
              </a:defRPr>
            </a:lvl6pPr>
            <a:lvl7pPr marL="2937030" indent="-225925" eaLnBrk="0" fontAlgn="base" hangingPunct="0">
              <a:spcBef>
                <a:spcPct val="0"/>
              </a:spcBef>
              <a:spcAft>
                <a:spcPct val="0"/>
              </a:spcAft>
              <a:defRPr>
                <a:solidFill>
                  <a:schemeClr val="tx1"/>
                </a:solidFill>
                <a:latin typeface="Arial" pitchFamily="34" charset="0"/>
              </a:defRPr>
            </a:lvl7pPr>
            <a:lvl8pPr marL="3388881" indent="-225925" eaLnBrk="0" fontAlgn="base" hangingPunct="0">
              <a:spcBef>
                <a:spcPct val="0"/>
              </a:spcBef>
              <a:spcAft>
                <a:spcPct val="0"/>
              </a:spcAft>
              <a:defRPr>
                <a:solidFill>
                  <a:schemeClr val="tx1"/>
                </a:solidFill>
                <a:latin typeface="Arial" pitchFamily="34" charset="0"/>
              </a:defRPr>
            </a:lvl8pPr>
            <a:lvl9pPr marL="3840731" indent="-225925" eaLnBrk="0" fontAlgn="base" hangingPunct="0">
              <a:spcBef>
                <a:spcPct val="0"/>
              </a:spcBef>
              <a:spcAft>
                <a:spcPct val="0"/>
              </a:spcAft>
              <a:defRPr>
                <a:solidFill>
                  <a:schemeClr val="tx1"/>
                </a:solidFill>
                <a:latin typeface="Arial" pitchFamily="34" charset="0"/>
              </a:defRPr>
            </a:lvl9pPr>
          </a:lstStyle>
          <a:p>
            <a:pPr eaLnBrk="1" hangingPunct="1"/>
            <a:fld id="{F34283A9-2FED-46F6-B8D0-2E64D29ACB78}" type="slidenum">
              <a:rPr lang="en-US" smtClean="0"/>
              <a:pPr eaLnBrk="1" hangingPunct="1"/>
              <a:t>17</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34257" indent="-282407" eaLnBrk="0" hangingPunct="0">
              <a:defRPr>
                <a:solidFill>
                  <a:schemeClr val="tx1"/>
                </a:solidFill>
                <a:latin typeface="Arial" pitchFamily="34" charset="0"/>
              </a:defRPr>
            </a:lvl2pPr>
            <a:lvl3pPr marL="1129627" indent="-225925" eaLnBrk="0" hangingPunct="0">
              <a:defRPr>
                <a:solidFill>
                  <a:schemeClr val="tx1"/>
                </a:solidFill>
                <a:latin typeface="Arial" pitchFamily="34" charset="0"/>
              </a:defRPr>
            </a:lvl3pPr>
            <a:lvl4pPr marL="1581478" indent="-225925" eaLnBrk="0" hangingPunct="0">
              <a:defRPr>
                <a:solidFill>
                  <a:schemeClr val="tx1"/>
                </a:solidFill>
                <a:latin typeface="Arial" pitchFamily="34" charset="0"/>
              </a:defRPr>
            </a:lvl4pPr>
            <a:lvl5pPr marL="2033328" indent="-225925" eaLnBrk="0" hangingPunct="0">
              <a:defRPr>
                <a:solidFill>
                  <a:schemeClr val="tx1"/>
                </a:solidFill>
                <a:latin typeface="Arial" pitchFamily="34" charset="0"/>
              </a:defRPr>
            </a:lvl5pPr>
            <a:lvl6pPr marL="2485179" indent="-225925" eaLnBrk="0" fontAlgn="base" hangingPunct="0">
              <a:spcBef>
                <a:spcPct val="0"/>
              </a:spcBef>
              <a:spcAft>
                <a:spcPct val="0"/>
              </a:spcAft>
              <a:defRPr>
                <a:solidFill>
                  <a:schemeClr val="tx1"/>
                </a:solidFill>
                <a:latin typeface="Arial" pitchFamily="34" charset="0"/>
              </a:defRPr>
            </a:lvl6pPr>
            <a:lvl7pPr marL="2937030" indent="-225925" eaLnBrk="0" fontAlgn="base" hangingPunct="0">
              <a:spcBef>
                <a:spcPct val="0"/>
              </a:spcBef>
              <a:spcAft>
                <a:spcPct val="0"/>
              </a:spcAft>
              <a:defRPr>
                <a:solidFill>
                  <a:schemeClr val="tx1"/>
                </a:solidFill>
                <a:latin typeface="Arial" pitchFamily="34" charset="0"/>
              </a:defRPr>
            </a:lvl7pPr>
            <a:lvl8pPr marL="3388881" indent="-225925" eaLnBrk="0" fontAlgn="base" hangingPunct="0">
              <a:spcBef>
                <a:spcPct val="0"/>
              </a:spcBef>
              <a:spcAft>
                <a:spcPct val="0"/>
              </a:spcAft>
              <a:defRPr>
                <a:solidFill>
                  <a:schemeClr val="tx1"/>
                </a:solidFill>
                <a:latin typeface="Arial" pitchFamily="34" charset="0"/>
              </a:defRPr>
            </a:lvl8pPr>
            <a:lvl9pPr marL="3840731" indent="-225925" eaLnBrk="0" fontAlgn="base" hangingPunct="0">
              <a:spcBef>
                <a:spcPct val="0"/>
              </a:spcBef>
              <a:spcAft>
                <a:spcPct val="0"/>
              </a:spcAft>
              <a:defRPr>
                <a:solidFill>
                  <a:schemeClr val="tx1"/>
                </a:solidFill>
                <a:latin typeface="Arial" pitchFamily="34" charset="0"/>
              </a:defRPr>
            </a:lvl9pPr>
          </a:lstStyle>
          <a:p>
            <a:pPr eaLnBrk="1" hangingPunct="1"/>
            <a:fld id="{A3F4609B-0931-4038-921A-080CE9BF81EB}" type="slidenum">
              <a:rPr lang="en-US" smtClean="0"/>
              <a:pPr eaLnBrk="1" hangingPunct="1"/>
              <a:t>18</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1"/>
          <p:cNvSpPr>
            <a:spLocks noGrp="1" noChangeArrowheads="1"/>
          </p:cNvSpPr>
          <p:nvPr>
            <p:ph type="ftr" sz="quarter" idx="10"/>
          </p:nvPr>
        </p:nvSpPr>
        <p:spPr>
          <a:ln/>
        </p:spPr>
        <p:txBody>
          <a:bodyPr/>
          <a:lstStyle>
            <a:lvl1pPr>
              <a:defRPr/>
            </a:lvl1pPr>
          </a:lstStyle>
          <a:p>
            <a:pPr>
              <a:defRPr/>
            </a:pPr>
            <a:r>
              <a:rPr lang="en-US"/>
              <a:t>|     © 2011 Kaiser Foundation Health Plan, Inc. For internal use only.</a:t>
            </a:r>
          </a:p>
        </p:txBody>
      </p:sp>
      <p:sp>
        <p:nvSpPr>
          <p:cNvPr id="5" name="Rectangle 62"/>
          <p:cNvSpPr>
            <a:spLocks noGrp="1" noChangeArrowheads="1"/>
          </p:cNvSpPr>
          <p:nvPr>
            <p:ph type="dt" sz="half" idx="11"/>
          </p:nvPr>
        </p:nvSpPr>
        <p:spPr>
          <a:ln/>
        </p:spPr>
        <p:txBody>
          <a:bodyPr/>
          <a:lstStyle>
            <a:lvl1pPr>
              <a:defRPr/>
            </a:lvl1pPr>
          </a:lstStyle>
          <a:p>
            <a:pPr>
              <a:defRPr/>
            </a:pPr>
            <a:fld id="{707C9752-CDF7-476D-B41B-9993549C94F7}" type="datetime4">
              <a:rPr lang="en-US"/>
              <a:pPr>
                <a:defRPr/>
              </a:pPr>
              <a:t>May 30, 2014</a:t>
            </a:fld>
            <a:endParaRPr lang="en-US"/>
          </a:p>
        </p:txBody>
      </p:sp>
    </p:spTree>
    <p:extLst>
      <p:ext uri="{BB962C8B-B14F-4D97-AF65-F5344CB8AC3E}">
        <p14:creationId xmlns:p14="http://schemas.microsoft.com/office/powerpoint/2010/main" val="3760347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1"/>
          <p:cNvSpPr>
            <a:spLocks noGrp="1" noChangeArrowheads="1"/>
          </p:cNvSpPr>
          <p:nvPr>
            <p:ph type="ftr" sz="quarter" idx="10"/>
          </p:nvPr>
        </p:nvSpPr>
        <p:spPr>
          <a:ln/>
        </p:spPr>
        <p:txBody>
          <a:bodyPr/>
          <a:lstStyle>
            <a:lvl1pPr>
              <a:defRPr/>
            </a:lvl1pPr>
          </a:lstStyle>
          <a:p>
            <a:pPr>
              <a:defRPr/>
            </a:pPr>
            <a:r>
              <a:rPr lang="en-US"/>
              <a:t>|     © 2011 Kaiser Foundation Health Plan, Inc. For internal use only.</a:t>
            </a:r>
          </a:p>
        </p:txBody>
      </p:sp>
      <p:sp>
        <p:nvSpPr>
          <p:cNvPr id="5" name="Rectangle 62"/>
          <p:cNvSpPr>
            <a:spLocks noGrp="1" noChangeArrowheads="1"/>
          </p:cNvSpPr>
          <p:nvPr>
            <p:ph type="dt" sz="half" idx="11"/>
          </p:nvPr>
        </p:nvSpPr>
        <p:spPr>
          <a:ln/>
        </p:spPr>
        <p:txBody>
          <a:bodyPr/>
          <a:lstStyle>
            <a:lvl1pPr>
              <a:defRPr/>
            </a:lvl1pPr>
          </a:lstStyle>
          <a:p>
            <a:pPr>
              <a:defRPr/>
            </a:pPr>
            <a:fld id="{D768CC6A-3218-4B9D-A53E-597F66134FB8}" type="datetime4">
              <a:rPr lang="en-US"/>
              <a:pPr>
                <a:defRPr/>
              </a:pPr>
              <a:t>May 30, 2014</a:t>
            </a:fld>
            <a:endParaRPr lang="en-US"/>
          </a:p>
        </p:txBody>
      </p:sp>
    </p:spTree>
    <p:extLst>
      <p:ext uri="{BB962C8B-B14F-4D97-AF65-F5344CB8AC3E}">
        <p14:creationId xmlns:p14="http://schemas.microsoft.com/office/powerpoint/2010/main" val="2864614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1"/>
          <p:cNvSpPr>
            <a:spLocks noGrp="1" noChangeArrowheads="1"/>
          </p:cNvSpPr>
          <p:nvPr>
            <p:ph type="ftr" sz="quarter" idx="10"/>
          </p:nvPr>
        </p:nvSpPr>
        <p:spPr>
          <a:ln/>
        </p:spPr>
        <p:txBody>
          <a:bodyPr/>
          <a:lstStyle>
            <a:lvl1pPr>
              <a:defRPr/>
            </a:lvl1pPr>
          </a:lstStyle>
          <a:p>
            <a:pPr>
              <a:defRPr/>
            </a:pPr>
            <a:r>
              <a:rPr lang="en-US"/>
              <a:t>|     © 2011 Kaiser Foundation Health Plan, Inc. For internal use only.</a:t>
            </a:r>
          </a:p>
        </p:txBody>
      </p:sp>
      <p:sp>
        <p:nvSpPr>
          <p:cNvPr id="5" name="Rectangle 62"/>
          <p:cNvSpPr>
            <a:spLocks noGrp="1" noChangeArrowheads="1"/>
          </p:cNvSpPr>
          <p:nvPr>
            <p:ph type="dt" sz="half" idx="11"/>
          </p:nvPr>
        </p:nvSpPr>
        <p:spPr>
          <a:ln/>
        </p:spPr>
        <p:txBody>
          <a:bodyPr/>
          <a:lstStyle>
            <a:lvl1pPr>
              <a:defRPr/>
            </a:lvl1pPr>
          </a:lstStyle>
          <a:p>
            <a:pPr>
              <a:defRPr/>
            </a:pPr>
            <a:fld id="{6E43CB42-6A0C-4E1E-9036-0E99A2D8B83B}" type="datetime4">
              <a:rPr lang="en-US"/>
              <a:pPr>
                <a:defRPr/>
              </a:pPr>
              <a:t>May 30, 2014</a:t>
            </a:fld>
            <a:endParaRPr lang="en-US"/>
          </a:p>
        </p:txBody>
      </p:sp>
    </p:spTree>
    <p:extLst>
      <p:ext uri="{BB962C8B-B14F-4D97-AF65-F5344CB8AC3E}">
        <p14:creationId xmlns:p14="http://schemas.microsoft.com/office/powerpoint/2010/main" val="789335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4"/>
          <p:cNvSpPr>
            <a:spLocks noGrp="1" noChangeArrowheads="1"/>
          </p:cNvSpPr>
          <p:nvPr>
            <p:ph type="sldNum" sz="quarter" idx="10"/>
          </p:nvPr>
        </p:nvSpPr>
        <p:spPr>
          <a:ln/>
        </p:spPr>
        <p:txBody>
          <a:bodyPr/>
          <a:lstStyle>
            <a:lvl1pPr>
              <a:defRPr/>
            </a:lvl1pPr>
          </a:lstStyle>
          <a:p>
            <a:pPr>
              <a:defRPr/>
            </a:pPr>
            <a:fld id="{364D542F-01BD-4768-9043-CAF9B5AC13C6}" type="slidenum">
              <a:rPr lang="en-US"/>
              <a:pPr>
                <a:defRPr/>
              </a:pPr>
              <a:t>‹#›</a:t>
            </a:fld>
            <a:endParaRPr lang="en-US"/>
          </a:p>
        </p:txBody>
      </p:sp>
      <p:sp>
        <p:nvSpPr>
          <p:cNvPr id="5" name="Rectangle 85"/>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6" name="Rectangle 86"/>
          <p:cNvSpPr>
            <a:spLocks noGrp="1" noChangeArrowheads="1"/>
          </p:cNvSpPr>
          <p:nvPr>
            <p:ph type="dt" sz="half" idx="12"/>
          </p:nvPr>
        </p:nvSpPr>
        <p:spPr>
          <a:ln/>
        </p:spPr>
        <p:txBody>
          <a:bodyPr/>
          <a:lstStyle>
            <a:lvl1pPr>
              <a:defRPr/>
            </a:lvl1pPr>
          </a:lstStyle>
          <a:p>
            <a:pPr>
              <a:defRPr/>
            </a:pPr>
            <a:fld id="{4C71DF1F-F80A-42A0-B874-CFC712C79910}" type="datetime4">
              <a:rPr lang="en-US"/>
              <a:pPr>
                <a:defRPr/>
              </a:pPr>
              <a:t>May 30, 2014</a:t>
            </a:fld>
            <a:endParaRPr lang="en-US"/>
          </a:p>
        </p:txBody>
      </p:sp>
    </p:spTree>
    <p:extLst>
      <p:ext uri="{BB962C8B-B14F-4D97-AF65-F5344CB8AC3E}">
        <p14:creationId xmlns:p14="http://schemas.microsoft.com/office/powerpoint/2010/main" val="2711132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4"/>
          <p:cNvSpPr>
            <a:spLocks noGrp="1" noChangeArrowheads="1"/>
          </p:cNvSpPr>
          <p:nvPr>
            <p:ph type="sldNum" sz="quarter" idx="10"/>
          </p:nvPr>
        </p:nvSpPr>
        <p:spPr>
          <a:ln/>
        </p:spPr>
        <p:txBody>
          <a:bodyPr/>
          <a:lstStyle>
            <a:lvl1pPr>
              <a:defRPr/>
            </a:lvl1pPr>
          </a:lstStyle>
          <a:p>
            <a:pPr>
              <a:defRPr/>
            </a:pPr>
            <a:fld id="{333ABEB1-D7FD-4611-9138-5C19E6E5B574}" type="slidenum">
              <a:rPr lang="en-US"/>
              <a:pPr>
                <a:defRPr/>
              </a:pPr>
              <a:t>‹#›</a:t>
            </a:fld>
            <a:endParaRPr lang="en-US"/>
          </a:p>
        </p:txBody>
      </p:sp>
      <p:sp>
        <p:nvSpPr>
          <p:cNvPr id="5" name="Rectangle 85"/>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6" name="Rectangle 86"/>
          <p:cNvSpPr>
            <a:spLocks noGrp="1" noChangeArrowheads="1"/>
          </p:cNvSpPr>
          <p:nvPr>
            <p:ph type="dt" sz="half" idx="12"/>
          </p:nvPr>
        </p:nvSpPr>
        <p:spPr>
          <a:ln/>
        </p:spPr>
        <p:txBody>
          <a:bodyPr/>
          <a:lstStyle>
            <a:lvl1pPr>
              <a:defRPr/>
            </a:lvl1pPr>
          </a:lstStyle>
          <a:p>
            <a:pPr>
              <a:defRPr/>
            </a:pPr>
            <a:fld id="{22A20B22-4C0F-4C9E-8DEE-6EBA393B6A87}" type="datetime4">
              <a:rPr lang="en-US"/>
              <a:pPr>
                <a:defRPr/>
              </a:pPr>
              <a:t>May 30, 2014</a:t>
            </a:fld>
            <a:endParaRPr lang="en-US"/>
          </a:p>
        </p:txBody>
      </p:sp>
    </p:spTree>
    <p:extLst>
      <p:ext uri="{BB962C8B-B14F-4D97-AF65-F5344CB8AC3E}">
        <p14:creationId xmlns:p14="http://schemas.microsoft.com/office/powerpoint/2010/main" val="555911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4"/>
          <p:cNvSpPr>
            <a:spLocks noGrp="1" noChangeArrowheads="1"/>
          </p:cNvSpPr>
          <p:nvPr>
            <p:ph type="sldNum" sz="quarter" idx="10"/>
          </p:nvPr>
        </p:nvSpPr>
        <p:spPr>
          <a:ln/>
        </p:spPr>
        <p:txBody>
          <a:bodyPr/>
          <a:lstStyle>
            <a:lvl1pPr>
              <a:defRPr/>
            </a:lvl1pPr>
          </a:lstStyle>
          <a:p>
            <a:pPr>
              <a:defRPr/>
            </a:pPr>
            <a:fld id="{A4AE3793-78C8-4591-81B8-2880EC921618}" type="slidenum">
              <a:rPr lang="en-US"/>
              <a:pPr>
                <a:defRPr/>
              </a:pPr>
              <a:t>‹#›</a:t>
            </a:fld>
            <a:endParaRPr lang="en-US"/>
          </a:p>
        </p:txBody>
      </p:sp>
      <p:sp>
        <p:nvSpPr>
          <p:cNvPr id="5" name="Rectangle 85"/>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6" name="Rectangle 86"/>
          <p:cNvSpPr>
            <a:spLocks noGrp="1" noChangeArrowheads="1"/>
          </p:cNvSpPr>
          <p:nvPr>
            <p:ph type="dt" sz="half" idx="12"/>
          </p:nvPr>
        </p:nvSpPr>
        <p:spPr>
          <a:ln/>
        </p:spPr>
        <p:txBody>
          <a:bodyPr/>
          <a:lstStyle>
            <a:lvl1pPr>
              <a:defRPr/>
            </a:lvl1pPr>
          </a:lstStyle>
          <a:p>
            <a:pPr>
              <a:defRPr/>
            </a:pPr>
            <a:fld id="{904DB358-1758-4801-9189-3747074027F1}" type="datetime4">
              <a:rPr lang="en-US"/>
              <a:pPr>
                <a:defRPr/>
              </a:pPr>
              <a:t>May 30, 2014</a:t>
            </a:fld>
            <a:endParaRPr lang="en-US"/>
          </a:p>
        </p:txBody>
      </p:sp>
    </p:spTree>
    <p:extLst>
      <p:ext uri="{BB962C8B-B14F-4D97-AF65-F5344CB8AC3E}">
        <p14:creationId xmlns:p14="http://schemas.microsoft.com/office/powerpoint/2010/main" val="649759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4"/>
          <p:cNvSpPr>
            <a:spLocks noGrp="1" noChangeArrowheads="1"/>
          </p:cNvSpPr>
          <p:nvPr>
            <p:ph type="sldNum" sz="quarter" idx="10"/>
          </p:nvPr>
        </p:nvSpPr>
        <p:spPr>
          <a:ln/>
        </p:spPr>
        <p:txBody>
          <a:bodyPr/>
          <a:lstStyle>
            <a:lvl1pPr>
              <a:defRPr/>
            </a:lvl1pPr>
          </a:lstStyle>
          <a:p>
            <a:pPr>
              <a:defRPr/>
            </a:pPr>
            <a:fld id="{0F5CECB9-F39A-4981-9764-2B91CB93ACC9}" type="slidenum">
              <a:rPr lang="en-US"/>
              <a:pPr>
                <a:defRPr/>
              </a:pPr>
              <a:t>‹#›</a:t>
            </a:fld>
            <a:endParaRPr lang="en-US"/>
          </a:p>
        </p:txBody>
      </p:sp>
      <p:sp>
        <p:nvSpPr>
          <p:cNvPr id="6" name="Rectangle 85"/>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7" name="Rectangle 86"/>
          <p:cNvSpPr>
            <a:spLocks noGrp="1" noChangeArrowheads="1"/>
          </p:cNvSpPr>
          <p:nvPr>
            <p:ph type="dt" sz="half" idx="12"/>
          </p:nvPr>
        </p:nvSpPr>
        <p:spPr>
          <a:ln/>
        </p:spPr>
        <p:txBody>
          <a:bodyPr/>
          <a:lstStyle>
            <a:lvl1pPr>
              <a:defRPr/>
            </a:lvl1pPr>
          </a:lstStyle>
          <a:p>
            <a:pPr>
              <a:defRPr/>
            </a:pPr>
            <a:fld id="{4965FD9C-CED9-48BC-97A7-56429CBFF8E9}" type="datetime4">
              <a:rPr lang="en-US"/>
              <a:pPr>
                <a:defRPr/>
              </a:pPr>
              <a:t>May 30, 2014</a:t>
            </a:fld>
            <a:endParaRPr lang="en-US"/>
          </a:p>
        </p:txBody>
      </p:sp>
    </p:spTree>
    <p:extLst>
      <p:ext uri="{BB962C8B-B14F-4D97-AF65-F5344CB8AC3E}">
        <p14:creationId xmlns:p14="http://schemas.microsoft.com/office/powerpoint/2010/main" val="3142358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4"/>
          <p:cNvSpPr>
            <a:spLocks noGrp="1" noChangeArrowheads="1"/>
          </p:cNvSpPr>
          <p:nvPr>
            <p:ph type="sldNum" sz="quarter" idx="10"/>
          </p:nvPr>
        </p:nvSpPr>
        <p:spPr>
          <a:ln/>
        </p:spPr>
        <p:txBody>
          <a:bodyPr/>
          <a:lstStyle>
            <a:lvl1pPr>
              <a:defRPr/>
            </a:lvl1pPr>
          </a:lstStyle>
          <a:p>
            <a:pPr>
              <a:defRPr/>
            </a:pPr>
            <a:fld id="{F3213049-EE74-415B-876B-A341BFAB358F}" type="slidenum">
              <a:rPr lang="en-US"/>
              <a:pPr>
                <a:defRPr/>
              </a:pPr>
              <a:t>‹#›</a:t>
            </a:fld>
            <a:endParaRPr lang="en-US"/>
          </a:p>
        </p:txBody>
      </p:sp>
      <p:sp>
        <p:nvSpPr>
          <p:cNvPr id="8" name="Rectangle 85"/>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9" name="Rectangle 86"/>
          <p:cNvSpPr>
            <a:spLocks noGrp="1" noChangeArrowheads="1"/>
          </p:cNvSpPr>
          <p:nvPr>
            <p:ph type="dt" sz="half" idx="12"/>
          </p:nvPr>
        </p:nvSpPr>
        <p:spPr>
          <a:ln/>
        </p:spPr>
        <p:txBody>
          <a:bodyPr/>
          <a:lstStyle>
            <a:lvl1pPr>
              <a:defRPr/>
            </a:lvl1pPr>
          </a:lstStyle>
          <a:p>
            <a:pPr>
              <a:defRPr/>
            </a:pPr>
            <a:fld id="{3AB7FA96-D8C9-4115-A0A5-7D80D14EBD3A}" type="datetime4">
              <a:rPr lang="en-US"/>
              <a:pPr>
                <a:defRPr/>
              </a:pPr>
              <a:t>May 30, 2014</a:t>
            </a:fld>
            <a:endParaRPr lang="en-US"/>
          </a:p>
        </p:txBody>
      </p:sp>
    </p:spTree>
    <p:extLst>
      <p:ext uri="{BB962C8B-B14F-4D97-AF65-F5344CB8AC3E}">
        <p14:creationId xmlns:p14="http://schemas.microsoft.com/office/powerpoint/2010/main" val="1907390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84"/>
          <p:cNvSpPr>
            <a:spLocks noGrp="1" noChangeArrowheads="1"/>
          </p:cNvSpPr>
          <p:nvPr>
            <p:ph type="sldNum" sz="quarter" idx="10"/>
          </p:nvPr>
        </p:nvSpPr>
        <p:spPr>
          <a:ln/>
        </p:spPr>
        <p:txBody>
          <a:bodyPr/>
          <a:lstStyle>
            <a:lvl1pPr>
              <a:defRPr/>
            </a:lvl1pPr>
          </a:lstStyle>
          <a:p>
            <a:pPr>
              <a:defRPr/>
            </a:pPr>
            <a:fld id="{59C96A7C-5518-423B-AD35-A914C8BA8343}" type="slidenum">
              <a:rPr lang="en-US"/>
              <a:pPr>
                <a:defRPr/>
              </a:pPr>
              <a:t>‹#›</a:t>
            </a:fld>
            <a:endParaRPr lang="en-US"/>
          </a:p>
        </p:txBody>
      </p:sp>
      <p:sp>
        <p:nvSpPr>
          <p:cNvPr id="4" name="Rectangle 85"/>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5" name="Rectangle 86"/>
          <p:cNvSpPr>
            <a:spLocks noGrp="1" noChangeArrowheads="1"/>
          </p:cNvSpPr>
          <p:nvPr>
            <p:ph type="dt" sz="half" idx="12"/>
          </p:nvPr>
        </p:nvSpPr>
        <p:spPr>
          <a:ln/>
        </p:spPr>
        <p:txBody>
          <a:bodyPr/>
          <a:lstStyle>
            <a:lvl1pPr>
              <a:defRPr/>
            </a:lvl1pPr>
          </a:lstStyle>
          <a:p>
            <a:pPr>
              <a:defRPr/>
            </a:pPr>
            <a:fld id="{BCB3E7D7-D9AE-471D-85E5-62A5F1968AF6}" type="datetime4">
              <a:rPr lang="en-US"/>
              <a:pPr>
                <a:defRPr/>
              </a:pPr>
              <a:t>May 30, 2014</a:t>
            </a:fld>
            <a:endParaRPr lang="en-US"/>
          </a:p>
        </p:txBody>
      </p:sp>
    </p:spTree>
    <p:extLst>
      <p:ext uri="{BB962C8B-B14F-4D97-AF65-F5344CB8AC3E}">
        <p14:creationId xmlns:p14="http://schemas.microsoft.com/office/powerpoint/2010/main" val="42885808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4"/>
          <p:cNvSpPr>
            <a:spLocks noGrp="1" noChangeArrowheads="1"/>
          </p:cNvSpPr>
          <p:nvPr>
            <p:ph type="sldNum" sz="quarter" idx="10"/>
          </p:nvPr>
        </p:nvSpPr>
        <p:spPr>
          <a:ln/>
        </p:spPr>
        <p:txBody>
          <a:bodyPr/>
          <a:lstStyle>
            <a:lvl1pPr>
              <a:defRPr/>
            </a:lvl1pPr>
          </a:lstStyle>
          <a:p>
            <a:pPr>
              <a:defRPr/>
            </a:pPr>
            <a:fld id="{4812AE56-D678-42A8-9C2B-1BFDCCEAF876}" type="slidenum">
              <a:rPr lang="en-US"/>
              <a:pPr>
                <a:defRPr/>
              </a:pPr>
              <a:t>‹#›</a:t>
            </a:fld>
            <a:endParaRPr lang="en-US"/>
          </a:p>
        </p:txBody>
      </p:sp>
      <p:sp>
        <p:nvSpPr>
          <p:cNvPr id="3" name="Rectangle 85"/>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4" name="Rectangle 86"/>
          <p:cNvSpPr>
            <a:spLocks noGrp="1" noChangeArrowheads="1"/>
          </p:cNvSpPr>
          <p:nvPr>
            <p:ph type="dt" sz="half" idx="12"/>
          </p:nvPr>
        </p:nvSpPr>
        <p:spPr>
          <a:ln/>
        </p:spPr>
        <p:txBody>
          <a:bodyPr/>
          <a:lstStyle>
            <a:lvl1pPr>
              <a:defRPr/>
            </a:lvl1pPr>
          </a:lstStyle>
          <a:p>
            <a:pPr>
              <a:defRPr/>
            </a:pPr>
            <a:fld id="{28179185-1DB9-4669-BFD4-2F747F7D5B10}" type="datetime4">
              <a:rPr lang="en-US"/>
              <a:pPr>
                <a:defRPr/>
              </a:pPr>
              <a:t>May 30, 2014</a:t>
            </a:fld>
            <a:endParaRPr lang="en-US"/>
          </a:p>
        </p:txBody>
      </p:sp>
    </p:spTree>
    <p:extLst>
      <p:ext uri="{BB962C8B-B14F-4D97-AF65-F5344CB8AC3E}">
        <p14:creationId xmlns:p14="http://schemas.microsoft.com/office/powerpoint/2010/main" val="2829172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4"/>
          <p:cNvSpPr>
            <a:spLocks noGrp="1" noChangeArrowheads="1"/>
          </p:cNvSpPr>
          <p:nvPr>
            <p:ph type="sldNum" sz="quarter" idx="10"/>
          </p:nvPr>
        </p:nvSpPr>
        <p:spPr>
          <a:ln/>
        </p:spPr>
        <p:txBody>
          <a:bodyPr/>
          <a:lstStyle>
            <a:lvl1pPr>
              <a:defRPr/>
            </a:lvl1pPr>
          </a:lstStyle>
          <a:p>
            <a:pPr>
              <a:defRPr/>
            </a:pPr>
            <a:fld id="{75DDDAB6-61F3-4939-B0C9-B348AF85C566}" type="slidenum">
              <a:rPr lang="en-US"/>
              <a:pPr>
                <a:defRPr/>
              </a:pPr>
              <a:t>‹#›</a:t>
            </a:fld>
            <a:endParaRPr lang="en-US"/>
          </a:p>
        </p:txBody>
      </p:sp>
      <p:sp>
        <p:nvSpPr>
          <p:cNvPr id="6" name="Rectangle 85"/>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7" name="Rectangle 86"/>
          <p:cNvSpPr>
            <a:spLocks noGrp="1" noChangeArrowheads="1"/>
          </p:cNvSpPr>
          <p:nvPr>
            <p:ph type="dt" sz="half" idx="12"/>
          </p:nvPr>
        </p:nvSpPr>
        <p:spPr>
          <a:ln/>
        </p:spPr>
        <p:txBody>
          <a:bodyPr/>
          <a:lstStyle>
            <a:lvl1pPr>
              <a:defRPr/>
            </a:lvl1pPr>
          </a:lstStyle>
          <a:p>
            <a:pPr>
              <a:defRPr/>
            </a:pPr>
            <a:fld id="{53EAD4F0-75B3-4683-BD4C-E0B21E0B18A6}" type="datetime4">
              <a:rPr lang="en-US"/>
              <a:pPr>
                <a:defRPr/>
              </a:pPr>
              <a:t>May 30, 2014</a:t>
            </a:fld>
            <a:endParaRPr lang="en-US"/>
          </a:p>
        </p:txBody>
      </p:sp>
    </p:spTree>
    <p:extLst>
      <p:ext uri="{BB962C8B-B14F-4D97-AF65-F5344CB8AC3E}">
        <p14:creationId xmlns:p14="http://schemas.microsoft.com/office/powerpoint/2010/main" val="4115381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1"/>
          <p:cNvSpPr>
            <a:spLocks noGrp="1" noChangeArrowheads="1"/>
          </p:cNvSpPr>
          <p:nvPr>
            <p:ph type="ftr" sz="quarter" idx="10"/>
          </p:nvPr>
        </p:nvSpPr>
        <p:spPr>
          <a:ln/>
        </p:spPr>
        <p:txBody>
          <a:bodyPr/>
          <a:lstStyle>
            <a:lvl1pPr>
              <a:defRPr/>
            </a:lvl1pPr>
          </a:lstStyle>
          <a:p>
            <a:pPr>
              <a:defRPr/>
            </a:pPr>
            <a:r>
              <a:rPr lang="en-US"/>
              <a:t>|     © 2011 Kaiser Foundation Health Plan, Inc. For internal use only.</a:t>
            </a:r>
          </a:p>
        </p:txBody>
      </p:sp>
      <p:sp>
        <p:nvSpPr>
          <p:cNvPr id="5" name="Rectangle 62"/>
          <p:cNvSpPr>
            <a:spLocks noGrp="1" noChangeArrowheads="1"/>
          </p:cNvSpPr>
          <p:nvPr>
            <p:ph type="dt" sz="half" idx="11"/>
          </p:nvPr>
        </p:nvSpPr>
        <p:spPr>
          <a:ln/>
        </p:spPr>
        <p:txBody>
          <a:bodyPr/>
          <a:lstStyle>
            <a:lvl1pPr>
              <a:defRPr/>
            </a:lvl1pPr>
          </a:lstStyle>
          <a:p>
            <a:pPr>
              <a:defRPr/>
            </a:pPr>
            <a:fld id="{D6DB68BC-ACD9-4EC0-B546-8E362288CA14}" type="datetime4">
              <a:rPr lang="en-US"/>
              <a:pPr>
                <a:defRPr/>
              </a:pPr>
              <a:t>May 30, 2014</a:t>
            </a:fld>
            <a:endParaRPr lang="en-US"/>
          </a:p>
        </p:txBody>
      </p:sp>
    </p:spTree>
    <p:extLst>
      <p:ext uri="{BB962C8B-B14F-4D97-AF65-F5344CB8AC3E}">
        <p14:creationId xmlns:p14="http://schemas.microsoft.com/office/powerpoint/2010/main" val="38173901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4"/>
          <p:cNvSpPr>
            <a:spLocks noGrp="1" noChangeArrowheads="1"/>
          </p:cNvSpPr>
          <p:nvPr>
            <p:ph type="sldNum" sz="quarter" idx="10"/>
          </p:nvPr>
        </p:nvSpPr>
        <p:spPr>
          <a:ln/>
        </p:spPr>
        <p:txBody>
          <a:bodyPr/>
          <a:lstStyle>
            <a:lvl1pPr>
              <a:defRPr/>
            </a:lvl1pPr>
          </a:lstStyle>
          <a:p>
            <a:pPr>
              <a:defRPr/>
            </a:pPr>
            <a:fld id="{79528FBC-E954-4EBC-8519-F80328CF86EE}" type="slidenum">
              <a:rPr lang="en-US"/>
              <a:pPr>
                <a:defRPr/>
              </a:pPr>
              <a:t>‹#›</a:t>
            </a:fld>
            <a:endParaRPr lang="en-US"/>
          </a:p>
        </p:txBody>
      </p:sp>
      <p:sp>
        <p:nvSpPr>
          <p:cNvPr id="6" name="Rectangle 85"/>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7" name="Rectangle 86"/>
          <p:cNvSpPr>
            <a:spLocks noGrp="1" noChangeArrowheads="1"/>
          </p:cNvSpPr>
          <p:nvPr>
            <p:ph type="dt" sz="half" idx="12"/>
          </p:nvPr>
        </p:nvSpPr>
        <p:spPr>
          <a:ln/>
        </p:spPr>
        <p:txBody>
          <a:bodyPr/>
          <a:lstStyle>
            <a:lvl1pPr>
              <a:defRPr/>
            </a:lvl1pPr>
          </a:lstStyle>
          <a:p>
            <a:pPr>
              <a:defRPr/>
            </a:pPr>
            <a:fld id="{DBFE0F51-BD25-497A-AFE6-85336DE90159}" type="datetime4">
              <a:rPr lang="en-US"/>
              <a:pPr>
                <a:defRPr/>
              </a:pPr>
              <a:t>May 30, 2014</a:t>
            </a:fld>
            <a:endParaRPr lang="en-US"/>
          </a:p>
        </p:txBody>
      </p:sp>
    </p:spTree>
    <p:extLst>
      <p:ext uri="{BB962C8B-B14F-4D97-AF65-F5344CB8AC3E}">
        <p14:creationId xmlns:p14="http://schemas.microsoft.com/office/powerpoint/2010/main" val="2316988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4"/>
          <p:cNvSpPr>
            <a:spLocks noGrp="1" noChangeArrowheads="1"/>
          </p:cNvSpPr>
          <p:nvPr>
            <p:ph type="sldNum" sz="quarter" idx="10"/>
          </p:nvPr>
        </p:nvSpPr>
        <p:spPr>
          <a:ln/>
        </p:spPr>
        <p:txBody>
          <a:bodyPr/>
          <a:lstStyle>
            <a:lvl1pPr>
              <a:defRPr/>
            </a:lvl1pPr>
          </a:lstStyle>
          <a:p>
            <a:pPr>
              <a:defRPr/>
            </a:pPr>
            <a:fld id="{977D9AFC-A39B-467B-B17E-16D8E5B76BD4}" type="slidenum">
              <a:rPr lang="en-US"/>
              <a:pPr>
                <a:defRPr/>
              </a:pPr>
              <a:t>‹#›</a:t>
            </a:fld>
            <a:endParaRPr lang="en-US"/>
          </a:p>
        </p:txBody>
      </p:sp>
      <p:sp>
        <p:nvSpPr>
          <p:cNvPr id="5" name="Rectangle 85"/>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6" name="Rectangle 86"/>
          <p:cNvSpPr>
            <a:spLocks noGrp="1" noChangeArrowheads="1"/>
          </p:cNvSpPr>
          <p:nvPr>
            <p:ph type="dt" sz="half" idx="12"/>
          </p:nvPr>
        </p:nvSpPr>
        <p:spPr>
          <a:ln/>
        </p:spPr>
        <p:txBody>
          <a:bodyPr/>
          <a:lstStyle>
            <a:lvl1pPr>
              <a:defRPr/>
            </a:lvl1pPr>
          </a:lstStyle>
          <a:p>
            <a:pPr>
              <a:defRPr/>
            </a:pPr>
            <a:fld id="{86F865B8-9EDC-4999-9F22-C64436A7B929}" type="datetime4">
              <a:rPr lang="en-US"/>
              <a:pPr>
                <a:defRPr/>
              </a:pPr>
              <a:t>May 30, 2014</a:t>
            </a:fld>
            <a:endParaRPr lang="en-US"/>
          </a:p>
        </p:txBody>
      </p:sp>
    </p:spTree>
    <p:extLst>
      <p:ext uri="{BB962C8B-B14F-4D97-AF65-F5344CB8AC3E}">
        <p14:creationId xmlns:p14="http://schemas.microsoft.com/office/powerpoint/2010/main" val="2058559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4"/>
          <p:cNvSpPr>
            <a:spLocks noGrp="1" noChangeArrowheads="1"/>
          </p:cNvSpPr>
          <p:nvPr>
            <p:ph type="sldNum" sz="quarter" idx="10"/>
          </p:nvPr>
        </p:nvSpPr>
        <p:spPr>
          <a:ln/>
        </p:spPr>
        <p:txBody>
          <a:bodyPr/>
          <a:lstStyle>
            <a:lvl1pPr>
              <a:defRPr/>
            </a:lvl1pPr>
          </a:lstStyle>
          <a:p>
            <a:pPr>
              <a:defRPr/>
            </a:pPr>
            <a:fld id="{B2546AAE-E54D-4344-BC55-2D76D2228A66}" type="slidenum">
              <a:rPr lang="en-US"/>
              <a:pPr>
                <a:defRPr/>
              </a:pPr>
              <a:t>‹#›</a:t>
            </a:fld>
            <a:endParaRPr lang="en-US"/>
          </a:p>
        </p:txBody>
      </p:sp>
      <p:sp>
        <p:nvSpPr>
          <p:cNvPr id="5" name="Rectangle 85"/>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6" name="Rectangle 86"/>
          <p:cNvSpPr>
            <a:spLocks noGrp="1" noChangeArrowheads="1"/>
          </p:cNvSpPr>
          <p:nvPr>
            <p:ph type="dt" sz="half" idx="12"/>
          </p:nvPr>
        </p:nvSpPr>
        <p:spPr>
          <a:ln/>
        </p:spPr>
        <p:txBody>
          <a:bodyPr/>
          <a:lstStyle>
            <a:lvl1pPr>
              <a:defRPr/>
            </a:lvl1pPr>
          </a:lstStyle>
          <a:p>
            <a:pPr>
              <a:defRPr/>
            </a:pPr>
            <a:fld id="{5C894220-0345-4933-BA08-74E41365859E}" type="datetime4">
              <a:rPr lang="en-US"/>
              <a:pPr>
                <a:defRPr/>
              </a:pPr>
              <a:t>May 30, 2014</a:t>
            </a:fld>
            <a:endParaRPr lang="en-US"/>
          </a:p>
        </p:txBody>
      </p:sp>
    </p:spTree>
    <p:extLst>
      <p:ext uri="{BB962C8B-B14F-4D97-AF65-F5344CB8AC3E}">
        <p14:creationId xmlns:p14="http://schemas.microsoft.com/office/powerpoint/2010/main" val="19615822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3D16567-A6FB-42D5-8EE0-361DB0554119}" type="slidenum">
              <a:rPr lang="en-US"/>
              <a:pPr>
                <a:defRPr/>
              </a:pPr>
              <a:t>‹#›</a:t>
            </a:fld>
            <a:endParaRPr lang="en-US"/>
          </a:p>
        </p:txBody>
      </p:sp>
      <p:sp>
        <p:nvSpPr>
          <p:cNvPr id="5"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6" name="Rectangle 51"/>
          <p:cNvSpPr>
            <a:spLocks noGrp="1" noChangeArrowheads="1"/>
          </p:cNvSpPr>
          <p:nvPr>
            <p:ph type="dt" sz="half" idx="12"/>
          </p:nvPr>
        </p:nvSpPr>
        <p:spPr>
          <a:ln/>
        </p:spPr>
        <p:txBody>
          <a:bodyPr/>
          <a:lstStyle>
            <a:lvl1pPr>
              <a:defRPr/>
            </a:lvl1pPr>
          </a:lstStyle>
          <a:p>
            <a:pPr>
              <a:defRPr/>
            </a:pPr>
            <a:fld id="{4759961E-C5C9-411D-8F9F-0D20C87FA6FA}" type="datetime4">
              <a:rPr lang="en-US"/>
              <a:pPr>
                <a:defRPr/>
              </a:pPr>
              <a:t>May 30, 2014</a:t>
            </a:fld>
            <a:endParaRPr lang="en-US"/>
          </a:p>
        </p:txBody>
      </p:sp>
    </p:spTree>
    <p:extLst>
      <p:ext uri="{BB962C8B-B14F-4D97-AF65-F5344CB8AC3E}">
        <p14:creationId xmlns:p14="http://schemas.microsoft.com/office/powerpoint/2010/main" val="41306551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AEC88CB-EDE3-4FD8-ABBE-B5AB65211A84}" type="slidenum">
              <a:rPr lang="en-US"/>
              <a:pPr>
                <a:defRPr/>
              </a:pPr>
              <a:t>‹#›</a:t>
            </a:fld>
            <a:endParaRPr lang="en-US"/>
          </a:p>
        </p:txBody>
      </p:sp>
      <p:sp>
        <p:nvSpPr>
          <p:cNvPr id="5"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6" name="Rectangle 51"/>
          <p:cNvSpPr>
            <a:spLocks noGrp="1" noChangeArrowheads="1"/>
          </p:cNvSpPr>
          <p:nvPr>
            <p:ph type="dt" sz="half" idx="12"/>
          </p:nvPr>
        </p:nvSpPr>
        <p:spPr>
          <a:ln/>
        </p:spPr>
        <p:txBody>
          <a:bodyPr/>
          <a:lstStyle>
            <a:lvl1pPr>
              <a:defRPr/>
            </a:lvl1pPr>
          </a:lstStyle>
          <a:p>
            <a:pPr>
              <a:defRPr/>
            </a:pPr>
            <a:fld id="{758F2140-1518-4BEF-B178-FA3CA00DA20D}" type="datetime4">
              <a:rPr lang="en-US"/>
              <a:pPr>
                <a:defRPr/>
              </a:pPr>
              <a:t>May 30, 2014</a:t>
            </a:fld>
            <a:endParaRPr lang="en-US"/>
          </a:p>
        </p:txBody>
      </p:sp>
    </p:spTree>
    <p:extLst>
      <p:ext uri="{BB962C8B-B14F-4D97-AF65-F5344CB8AC3E}">
        <p14:creationId xmlns:p14="http://schemas.microsoft.com/office/powerpoint/2010/main" val="721942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B1A34C3-E7BB-4E48-93A6-4BEF6A44F228}" type="slidenum">
              <a:rPr lang="en-US"/>
              <a:pPr>
                <a:defRPr/>
              </a:pPr>
              <a:t>‹#›</a:t>
            </a:fld>
            <a:endParaRPr lang="en-US"/>
          </a:p>
        </p:txBody>
      </p:sp>
      <p:sp>
        <p:nvSpPr>
          <p:cNvPr id="5"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6" name="Rectangle 51"/>
          <p:cNvSpPr>
            <a:spLocks noGrp="1" noChangeArrowheads="1"/>
          </p:cNvSpPr>
          <p:nvPr>
            <p:ph type="dt" sz="half" idx="12"/>
          </p:nvPr>
        </p:nvSpPr>
        <p:spPr>
          <a:ln/>
        </p:spPr>
        <p:txBody>
          <a:bodyPr/>
          <a:lstStyle>
            <a:lvl1pPr>
              <a:defRPr/>
            </a:lvl1pPr>
          </a:lstStyle>
          <a:p>
            <a:pPr>
              <a:defRPr/>
            </a:pPr>
            <a:fld id="{4520494D-C077-438D-8F73-27951EB3B40A}" type="datetime4">
              <a:rPr lang="en-US"/>
              <a:pPr>
                <a:defRPr/>
              </a:pPr>
              <a:t>May 30, 2014</a:t>
            </a:fld>
            <a:endParaRPr lang="en-US"/>
          </a:p>
        </p:txBody>
      </p:sp>
    </p:spTree>
    <p:extLst>
      <p:ext uri="{BB962C8B-B14F-4D97-AF65-F5344CB8AC3E}">
        <p14:creationId xmlns:p14="http://schemas.microsoft.com/office/powerpoint/2010/main" val="21636376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36725"/>
            <a:ext cx="4038600" cy="1827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36725"/>
            <a:ext cx="4038600" cy="1827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A8D0895-8B81-4E55-BFBE-52457D876E21}" type="slidenum">
              <a:rPr lang="en-US"/>
              <a:pPr>
                <a:defRPr/>
              </a:pPr>
              <a:t>‹#›</a:t>
            </a:fld>
            <a:endParaRPr lang="en-US"/>
          </a:p>
        </p:txBody>
      </p:sp>
      <p:sp>
        <p:nvSpPr>
          <p:cNvPr id="6"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7" name="Rectangle 51"/>
          <p:cNvSpPr>
            <a:spLocks noGrp="1" noChangeArrowheads="1"/>
          </p:cNvSpPr>
          <p:nvPr>
            <p:ph type="dt" sz="half" idx="12"/>
          </p:nvPr>
        </p:nvSpPr>
        <p:spPr>
          <a:ln/>
        </p:spPr>
        <p:txBody>
          <a:bodyPr/>
          <a:lstStyle>
            <a:lvl1pPr>
              <a:defRPr/>
            </a:lvl1pPr>
          </a:lstStyle>
          <a:p>
            <a:pPr>
              <a:defRPr/>
            </a:pPr>
            <a:fld id="{10F05C07-0B6B-4D2B-B78F-4CF6102B8E55}" type="datetime4">
              <a:rPr lang="en-US"/>
              <a:pPr>
                <a:defRPr/>
              </a:pPr>
              <a:t>May 30, 2014</a:t>
            </a:fld>
            <a:endParaRPr lang="en-US"/>
          </a:p>
        </p:txBody>
      </p:sp>
    </p:spTree>
    <p:extLst>
      <p:ext uri="{BB962C8B-B14F-4D97-AF65-F5344CB8AC3E}">
        <p14:creationId xmlns:p14="http://schemas.microsoft.com/office/powerpoint/2010/main" val="2561044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351FB49D-C183-4AD4-B921-99CFCF421179}" type="slidenum">
              <a:rPr lang="en-US"/>
              <a:pPr>
                <a:defRPr/>
              </a:pPr>
              <a:t>‹#›</a:t>
            </a:fld>
            <a:endParaRPr lang="en-US"/>
          </a:p>
        </p:txBody>
      </p:sp>
      <p:sp>
        <p:nvSpPr>
          <p:cNvPr id="8"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9" name="Rectangle 51"/>
          <p:cNvSpPr>
            <a:spLocks noGrp="1" noChangeArrowheads="1"/>
          </p:cNvSpPr>
          <p:nvPr>
            <p:ph type="dt" sz="half" idx="12"/>
          </p:nvPr>
        </p:nvSpPr>
        <p:spPr>
          <a:ln/>
        </p:spPr>
        <p:txBody>
          <a:bodyPr/>
          <a:lstStyle>
            <a:lvl1pPr>
              <a:defRPr/>
            </a:lvl1pPr>
          </a:lstStyle>
          <a:p>
            <a:pPr>
              <a:defRPr/>
            </a:pPr>
            <a:fld id="{BA868176-C667-41AC-A95F-4E25C2261A97}" type="datetime4">
              <a:rPr lang="en-US"/>
              <a:pPr>
                <a:defRPr/>
              </a:pPr>
              <a:t>May 30, 2014</a:t>
            </a:fld>
            <a:endParaRPr lang="en-US"/>
          </a:p>
        </p:txBody>
      </p:sp>
    </p:spTree>
    <p:extLst>
      <p:ext uri="{BB962C8B-B14F-4D97-AF65-F5344CB8AC3E}">
        <p14:creationId xmlns:p14="http://schemas.microsoft.com/office/powerpoint/2010/main" val="8879459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4DBB929-B625-45BE-9D94-67292F7BBD73}" type="slidenum">
              <a:rPr lang="en-US"/>
              <a:pPr>
                <a:defRPr/>
              </a:pPr>
              <a:t>‹#›</a:t>
            </a:fld>
            <a:endParaRPr lang="en-US"/>
          </a:p>
        </p:txBody>
      </p:sp>
      <p:sp>
        <p:nvSpPr>
          <p:cNvPr id="4"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5" name="Rectangle 51"/>
          <p:cNvSpPr>
            <a:spLocks noGrp="1" noChangeArrowheads="1"/>
          </p:cNvSpPr>
          <p:nvPr>
            <p:ph type="dt" sz="half" idx="12"/>
          </p:nvPr>
        </p:nvSpPr>
        <p:spPr>
          <a:ln/>
        </p:spPr>
        <p:txBody>
          <a:bodyPr/>
          <a:lstStyle>
            <a:lvl1pPr>
              <a:defRPr/>
            </a:lvl1pPr>
          </a:lstStyle>
          <a:p>
            <a:pPr>
              <a:defRPr/>
            </a:pPr>
            <a:fld id="{AEF46B05-E25D-43A7-88CA-20EFB86CF432}" type="datetime4">
              <a:rPr lang="en-US"/>
              <a:pPr>
                <a:defRPr/>
              </a:pPr>
              <a:t>May 30, 2014</a:t>
            </a:fld>
            <a:endParaRPr lang="en-US"/>
          </a:p>
        </p:txBody>
      </p:sp>
    </p:spTree>
    <p:extLst>
      <p:ext uri="{BB962C8B-B14F-4D97-AF65-F5344CB8AC3E}">
        <p14:creationId xmlns:p14="http://schemas.microsoft.com/office/powerpoint/2010/main" val="6627862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8947EAA-4CC9-4DDD-AF0C-BD6A8B48E26B}" type="slidenum">
              <a:rPr lang="en-US"/>
              <a:pPr>
                <a:defRPr/>
              </a:pPr>
              <a:t>‹#›</a:t>
            </a:fld>
            <a:endParaRPr lang="en-US"/>
          </a:p>
        </p:txBody>
      </p:sp>
      <p:sp>
        <p:nvSpPr>
          <p:cNvPr id="3"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4" name="Rectangle 51"/>
          <p:cNvSpPr>
            <a:spLocks noGrp="1" noChangeArrowheads="1"/>
          </p:cNvSpPr>
          <p:nvPr>
            <p:ph type="dt" sz="half" idx="12"/>
          </p:nvPr>
        </p:nvSpPr>
        <p:spPr>
          <a:ln/>
        </p:spPr>
        <p:txBody>
          <a:bodyPr/>
          <a:lstStyle>
            <a:lvl1pPr>
              <a:defRPr/>
            </a:lvl1pPr>
          </a:lstStyle>
          <a:p>
            <a:pPr>
              <a:defRPr/>
            </a:pPr>
            <a:fld id="{FCD6A207-8320-48FF-AA60-A7F1EF0D7345}" type="datetime4">
              <a:rPr lang="en-US"/>
              <a:pPr>
                <a:defRPr/>
              </a:pPr>
              <a:t>May 30, 2014</a:t>
            </a:fld>
            <a:endParaRPr lang="en-US"/>
          </a:p>
        </p:txBody>
      </p:sp>
    </p:spTree>
    <p:extLst>
      <p:ext uri="{BB962C8B-B14F-4D97-AF65-F5344CB8AC3E}">
        <p14:creationId xmlns:p14="http://schemas.microsoft.com/office/powerpoint/2010/main" val="26945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1"/>
          <p:cNvSpPr>
            <a:spLocks noGrp="1" noChangeArrowheads="1"/>
          </p:cNvSpPr>
          <p:nvPr>
            <p:ph type="ftr" sz="quarter" idx="10"/>
          </p:nvPr>
        </p:nvSpPr>
        <p:spPr>
          <a:ln/>
        </p:spPr>
        <p:txBody>
          <a:bodyPr/>
          <a:lstStyle>
            <a:lvl1pPr>
              <a:defRPr/>
            </a:lvl1pPr>
          </a:lstStyle>
          <a:p>
            <a:pPr>
              <a:defRPr/>
            </a:pPr>
            <a:r>
              <a:rPr lang="en-US"/>
              <a:t>|     © 2011 Kaiser Foundation Health Plan, Inc. For internal use only.</a:t>
            </a:r>
          </a:p>
        </p:txBody>
      </p:sp>
      <p:sp>
        <p:nvSpPr>
          <p:cNvPr id="5" name="Rectangle 62"/>
          <p:cNvSpPr>
            <a:spLocks noGrp="1" noChangeArrowheads="1"/>
          </p:cNvSpPr>
          <p:nvPr>
            <p:ph type="dt" sz="half" idx="11"/>
          </p:nvPr>
        </p:nvSpPr>
        <p:spPr>
          <a:ln/>
        </p:spPr>
        <p:txBody>
          <a:bodyPr/>
          <a:lstStyle>
            <a:lvl1pPr>
              <a:defRPr/>
            </a:lvl1pPr>
          </a:lstStyle>
          <a:p>
            <a:pPr>
              <a:defRPr/>
            </a:pPr>
            <a:fld id="{36B3E75B-C97A-43E2-9335-22F8E4704D58}" type="datetime4">
              <a:rPr lang="en-US"/>
              <a:pPr>
                <a:defRPr/>
              </a:pPr>
              <a:t>May 30, 2014</a:t>
            </a:fld>
            <a:endParaRPr lang="en-US"/>
          </a:p>
        </p:txBody>
      </p:sp>
    </p:spTree>
    <p:extLst>
      <p:ext uri="{BB962C8B-B14F-4D97-AF65-F5344CB8AC3E}">
        <p14:creationId xmlns:p14="http://schemas.microsoft.com/office/powerpoint/2010/main" val="14813776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783D67E-1A34-4D96-BB78-3F5E58F1D109}" type="slidenum">
              <a:rPr lang="en-US"/>
              <a:pPr>
                <a:defRPr/>
              </a:pPr>
              <a:t>‹#›</a:t>
            </a:fld>
            <a:endParaRPr lang="en-US"/>
          </a:p>
        </p:txBody>
      </p:sp>
      <p:sp>
        <p:nvSpPr>
          <p:cNvPr id="6"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7" name="Rectangle 51"/>
          <p:cNvSpPr>
            <a:spLocks noGrp="1" noChangeArrowheads="1"/>
          </p:cNvSpPr>
          <p:nvPr>
            <p:ph type="dt" sz="half" idx="12"/>
          </p:nvPr>
        </p:nvSpPr>
        <p:spPr>
          <a:ln/>
        </p:spPr>
        <p:txBody>
          <a:bodyPr/>
          <a:lstStyle>
            <a:lvl1pPr>
              <a:defRPr/>
            </a:lvl1pPr>
          </a:lstStyle>
          <a:p>
            <a:pPr>
              <a:defRPr/>
            </a:pPr>
            <a:fld id="{966E046E-28DC-4F0B-88D7-2CA7BBFBC95A}" type="datetime4">
              <a:rPr lang="en-US"/>
              <a:pPr>
                <a:defRPr/>
              </a:pPr>
              <a:t>May 30, 2014</a:t>
            </a:fld>
            <a:endParaRPr lang="en-US"/>
          </a:p>
        </p:txBody>
      </p:sp>
    </p:spTree>
    <p:extLst>
      <p:ext uri="{BB962C8B-B14F-4D97-AF65-F5344CB8AC3E}">
        <p14:creationId xmlns:p14="http://schemas.microsoft.com/office/powerpoint/2010/main" val="3297420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A0C0037-46A8-42E9-979D-ACC667DA3B5F}" type="slidenum">
              <a:rPr lang="en-US"/>
              <a:pPr>
                <a:defRPr/>
              </a:pPr>
              <a:t>‹#›</a:t>
            </a:fld>
            <a:endParaRPr lang="en-US"/>
          </a:p>
        </p:txBody>
      </p:sp>
      <p:sp>
        <p:nvSpPr>
          <p:cNvPr id="6"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7" name="Rectangle 51"/>
          <p:cNvSpPr>
            <a:spLocks noGrp="1" noChangeArrowheads="1"/>
          </p:cNvSpPr>
          <p:nvPr>
            <p:ph type="dt" sz="half" idx="12"/>
          </p:nvPr>
        </p:nvSpPr>
        <p:spPr>
          <a:ln/>
        </p:spPr>
        <p:txBody>
          <a:bodyPr/>
          <a:lstStyle>
            <a:lvl1pPr>
              <a:defRPr/>
            </a:lvl1pPr>
          </a:lstStyle>
          <a:p>
            <a:pPr>
              <a:defRPr/>
            </a:pPr>
            <a:fld id="{A641F2F4-2FFC-4DFA-88B3-B1656E20F795}" type="datetime4">
              <a:rPr lang="en-US"/>
              <a:pPr>
                <a:defRPr/>
              </a:pPr>
              <a:t>May 30, 2014</a:t>
            </a:fld>
            <a:endParaRPr lang="en-US"/>
          </a:p>
        </p:txBody>
      </p:sp>
    </p:spTree>
    <p:extLst>
      <p:ext uri="{BB962C8B-B14F-4D97-AF65-F5344CB8AC3E}">
        <p14:creationId xmlns:p14="http://schemas.microsoft.com/office/powerpoint/2010/main" val="32880957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B86043C-7AFA-464F-9B19-4677FDA72A5F}" type="slidenum">
              <a:rPr lang="en-US"/>
              <a:pPr>
                <a:defRPr/>
              </a:pPr>
              <a:t>‹#›</a:t>
            </a:fld>
            <a:endParaRPr lang="en-US"/>
          </a:p>
        </p:txBody>
      </p:sp>
      <p:sp>
        <p:nvSpPr>
          <p:cNvPr id="5"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6" name="Rectangle 51"/>
          <p:cNvSpPr>
            <a:spLocks noGrp="1" noChangeArrowheads="1"/>
          </p:cNvSpPr>
          <p:nvPr>
            <p:ph type="dt" sz="half" idx="12"/>
          </p:nvPr>
        </p:nvSpPr>
        <p:spPr>
          <a:ln/>
        </p:spPr>
        <p:txBody>
          <a:bodyPr/>
          <a:lstStyle>
            <a:lvl1pPr>
              <a:defRPr/>
            </a:lvl1pPr>
          </a:lstStyle>
          <a:p>
            <a:pPr>
              <a:defRPr/>
            </a:pPr>
            <a:fld id="{CE01FB09-CE1E-4035-B0D8-FEE9C374CF6E}" type="datetime4">
              <a:rPr lang="en-US"/>
              <a:pPr>
                <a:defRPr/>
              </a:pPr>
              <a:t>May 30, 2014</a:t>
            </a:fld>
            <a:endParaRPr lang="en-US"/>
          </a:p>
        </p:txBody>
      </p:sp>
    </p:spTree>
    <p:extLst>
      <p:ext uri="{BB962C8B-B14F-4D97-AF65-F5344CB8AC3E}">
        <p14:creationId xmlns:p14="http://schemas.microsoft.com/office/powerpoint/2010/main" val="42054442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4213"/>
            <a:ext cx="2057400" cy="2879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4213"/>
            <a:ext cx="6019800" cy="2879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34629B5-C01C-4E21-AC1D-F2A777284A75}" type="slidenum">
              <a:rPr lang="en-US"/>
              <a:pPr>
                <a:defRPr/>
              </a:pPr>
              <a:t>‹#›</a:t>
            </a:fld>
            <a:endParaRPr lang="en-US"/>
          </a:p>
        </p:txBody>
      </p:sp>
      <p:sp>
        <p:nvSpPr>
          <p:cNvPr id="5"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6" name="Rectangle 51"/>
          <p:cNvSpPr>
            <a:spLocks noGrp="1" noChangeArrowheads="1"/>
          </p:cNvSpPr>
          <p:nvPr>
            <p:ph type="dt" sz="half" idx="12"/>
          </p:nvPr>
        </p:nvSpPr>
        <p:spPr>
          <a:ln/>
        </p:spPr>
        <p:txBody>
          <a:bodyPr/>
          <a:lstStyle>
            <a:lvl1pPr>
              <a:defRPr/>
            </a:lvl1pPr>
          </a:lstStyle>
          <a:p>
            <a:pPr>
              <a:defRPr/>
            </a:pPr>
            <a:fld id="{E2D5A3E6-7C63-4536-8A53-FD352986E869}" type="datetime4">
              <a:rPr lang="en-US"/>
              <a:pPr>
                <a:defRPr/>
              </a:pPr>
              <a:t>May 30, 2014</a:t>
            </a:fld>
            <a:endParaRPr lang="en-US"/>
          </a:p>
        </p:txBody>
      </p:sp>
    </p:spTree>
    <p:extLst>
      <p:ext uri="{BB962C8B-B14F-4D97-AF65-F5344CB8AC3E}">
        <p14:creationId xmlns:p14="http://schemas.microsoft.com/office/powerpoint/2010/main" val="39013539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1B8F3C09-2721-4E74-AEE6-51A50AD9B6A3}"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a:t>|     © 2011 Kaiser Foundation Health Plan, Inc. For internal use only.</a:t>
            </a:r>
          </a:p>
        </p:txBody>
      </p:sp>
      <p:sp>
        <p:nvSpPr>
          <p:cNvPr id="6" name="Date Placeholder 5"/>
          <p:cNvSpPr>
            <a:spLocks noGrp="1"/>
          </p:cNvSpPr>
          <p:nvPr>
            <p:ph type="dt" sz="half" idx="12"/>
          </p:nvPr>
        </p:nvSpPr>
        <p:spPr/>
        <p:txBody>
          <a:bodyPr/>
          <a:lstStyle>
            <a:lvl1pPr>
              <a:defRPr smtClean="0"/>
            </a:lvl1pPr>
          </a:lstStyle>
          <a:p>
            <a:pPr>
              <a:defRPr/>
            </a:pPr>
            <a:fld id="{5D819B29-28FC-4373-A05A-350ECE80E0D1}" type="datetime4">
              <a:rPr lang="en-US"/>
              <a:pPr>
                <a:defRPr/>
              </a:pPr>
              <a:t>May 30, 2014</a:t>
            </a:fld>
            <a:endParaRPr lang="en-US"/>
          </a:p>
        </p:txBody>
      </p:sp>
    </p:spTree>
    <p:extLst>
      <p:ext uri="{BB962C8B-B14F-4D97-AF65-F5344CB8AC3E}">
        <p14:creationId xmlns:p14="http://schemas.microsoft.com/office/powerpoint/2010/main" val="8920548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143000" y="1981200"/>
            <a:ext cx="7315200" cy="4114800"/>
          </a:xfrm>
        </p:spPr>
        <p:txBody>
          <a:bodyPr/>
          <a:lstStyle/>
          <a:p>
            <a:pPr lvl="0"/>
            <a:endParaRPr lang="en-US" noProof="0" smtClean="0"/>
          </a:p>
        </p:txBody>
      </p:sp>
      <p:sp>
        <p:nvSpPr>
          <p:cNvPr id="4" name="Rectangle 7"/>
          <p:cNvSpPr>
            <a:spLocks noGrp="1" noChangeArrowheads="1"/>
          </p:cNvSpPr>
          <p:nvPr>
            <p:ph type="sldNum" sz="quarter" idx="10"/>
          </p:nvPr>
        </p:nvSpPr>
        <p:spPr>
          <a:ln/>
        </p:spPr>
        <p:txBody>
          <a:bodyPr/>
          <a:lstStyle>
            <a:lvl1pPr>
              <a:defRPr/>
            </a:lvl1pPr>
          </a:lstStyle>
          <a:p>
            <a:pPr>
              <a:defRPr/>
            </a:pPr>
            <a:fld id="{CC142C47-7C9E-4F6C-8FB7-E879C36900B8}" type="slidenum">
              <a:rPr lang="en-US"/>
              <a:pPr>
                <a:defRPr/>
              </a:pPr>
              <a:t>‹#›</a:t>
            </a:fld>
            <a:endParaRPr lang="en-US" dirty="0"/>
          </a:p>
        </p:txBody>
      </p:sp>
    </p:spTree>
    <p:extLst>
      <p:ext uri="{BB962C8B-B14F-4D97-AF65-F5344CB8AC3E}">
        <p14:creationId xmlns:p14="http://schemas.microsoft.com/office/powerpoint/2010/main" val="21383439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646369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31281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206325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5398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1"/>
          <p:cNvSpPr>
            <a:spLocks noGrp="1" noChangeArrowheads="1"/>
          </p:cNvSpPr>
          <p:nvPr>
            <p:ph type="ftr" sz="quarter" idx="10"/>
          </p:nvPr>
        </p:nvSpPr>
        <p:spPr>
          <a:ln/>
        </p:spPr>
        <p:txBody>
          <a:bodyPr/>
          <a:lstStyle>
            <a:lvl1pPr>
              <a:defRPr/>
            </a:lvl1pPr>
          </a:lstStyle>
          <a:p>
            <a:pPr>
              <a:defRPr/>
            </a:pPr>
            <a:r>
              <a:rPr lang="en-US"/>
              <a:t>|     © 2011 Kaiser Foundation Health Plan, Inc. For internal use only.</a:t>
            </a:r>
          </a:p>
        </p:txBody>
      </p:sp>
      <p:sp>
        <p:nvSpPr>
          <p:cNvPr id="6" name="Rectangle 62"/>
          <p:cNvSpPr>
            <a:spLocks noGrp="1" noChangeArrowheads="1"/>
          </p:cNvSpPr>
          <p:nvPr>
            <p:ph type="dt" sz="half" idx="11"/>
          </p:nvPr>
        </p:nvSpPr>
        <p:spPr>
          <a:ln/>
        </p:spPr>
        <p:txBody>
          <a:bodyPr/>
          <a:lstStyle>
            <a:lvl1pPr>
              <a:defRPr/>
            </a:lvl1pPr>
          </a:lstStyle>
          <a:p>
            <a:pPr>
              <a:defRPr/>
            </a:pPr>
            <a:fld id="{2B8537C0-A315-4B39-AA03-E7F200037B67}" type="datetime4">
              <a:rPr lang="en-US"/>
              <a:pPr>
                <a:defRPr/>
              </a:pPr>
              <a:t>May 30, 2014</a:t>
            </a:fld>
            <a:endParaRPr lang="en-US"/>
          </a:p>
        </p:txBody>
      </p:sp>
    </p:spTree>
    <p:extLst>
      <p:ext uri="{BB962C8B-B14F-4D97-AF65-F5344CB8AC3E}">
        <p14:creationId xmlns:p14="http://schemas.microsoft.com/office/powerpoint/2010/main" val="32928697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8370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32120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00408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6375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733612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15730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600200"/>
            <a:ext cx="22860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600200"/>
            <a:ext cx="6705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551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1"/>
          <p:cNvSpPr>
            <a:spLocks noGrp="1" noChangeArrowheads="1"/>
          </p:cNvSpPr>
          <p:nvPr>
            <p:ph type="ftr" sz="quarter" idx="10"/>
          </p:nvPr>
        </p:nvSpPr>
        <p:spPr>
          <a:ln/>
        </p:spPr>
        <p:txBody>
          <a:bodyPr/>
          <a:lstStyle>
            <a:lvl1pPr>
              <a:defRPr/>
            </a:lvl1pPr>
          </a:lstStyle>
          <a:p>
            <a:pPr>
              <a:defRPr/>
            </a:pPr>
            <a:r>
              <a:rPr lang="en-US"/>
              <a:t>|     © 2011 Kaiser Foundation Health Plan, Inc. For internal use only.</a:t>
            </a:r>
          </a:p>
        </p:txBody>
      </p:sp>
      <p:sp>
        <p:nvSpPr>
          <p:cNvPr id="8" name="Rectangle 62"/>
          <p:cNvSpPr>
            <a:spLocks noGrp="1" noChangeArrowheads="1"/>
          </p:cNvSpPr>
          <p:nvPr>
            <p:ph type="dt" sz="half" idx="11"/>
          </p:nvPr>
        </p:nvSpPr>
        <p:spPr>
          <a:ln/>
        </p:spPr>
        <p:txBody>
          <a:bodyPr/>
          <a:lstStyle>
            <a:lvl1pPr>
              <a:defRPr/>
            </a:lvl1pPr>
          </a:lstStyle>
          <a:p>
            <a:pPr>
              <a:defRPr/>
            </a:pPr>
            <a:fld id="{7D896202-C2A1-4569-920B-C29BCB70665B}" type="datetime4">
              <a:rPr lang="en-US"/>
              <a:pPr>
                <a:defRPr/>
              </a:pPr>
              <a:t>May 30, 2014</a:t>
            </a:fld>
            <a:endParaRPr lang="en-US"/>
          </a:p>
        </p:txBody>
      </p:sp>
    </p:spTree>
    <p:extLst>
      <p:ext uri="{BB962C8B-B14F-4D97-AF65-F5344CB8AC3E}">
        <p14:creationId xmlns:p14="http://schemas.microsoft.com/office/powerpoint/2010/main" val="953338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1"/>
          <p:cNvSpPr>
            <a:spLocks noGrp="1" noChangeArrowheads="1"/>
          </p:cNvSpPr>
          <p:nvPr>
            <p:ph type="ftr" sz="quarter" idx="10"/>
          </p:nvPr>
        </p:nvSpPr>
        <p:spPr>
          <a:ln/>
        </p:spPr>
        <p:txBody>
          <a:bodyPr/>
          <a:lstStyle>
            <a:lvl1pPr>
              <a:defRPr/>
            </a:lvl1pPr>
          </a:lstStyle>
          <a:p>
            <a:pPr>
              <a:defRPr/>
            </a:pPr>
            <a:r>
              <a:rPr lang="en-US"/>
              <a:t>|     © 2011 Kaiser Foundation Health Plan, Inc. For internal use only.</a:t>
            </a:r>
          </a:p>
        </p:txBody>
      </p:sp>
      <p:sp>
        <p:nvSpPr>
          <p:cNvPr id="4" name="Rectangle 62"/>
          <p:cNvSpPr>
            <a:spLocks noGrp="1" noChangeArrowheads="1"/>
          </p:cNvSpPr>
          <p:nvPr>
            <p:ph type="dt" sz="half" idx="11"/>
          </p:nvPr>
        </p:nvSpPr>
        <p:spPr>
          <a:ln/>
        </p:spPr>
        <p:txBody>
          <a:bodyPr/>
          <a:lstStyle>
            <a:lvl1pPr>
              <a:defRPr/>
            </a:lvl1pPr>
          </a:lstStyle>
          <a:p>
            <a:pPr>
              <a:defRPr/>
            </a:pPr>
            <a:fld id="{F39FD95C-5AC5-431C-8FD1-817A3B5AE88A}" type="datetime4">
              <a:rPr lang="en-US"/>
              <a:pPr>
                <a:defRPr/>
              </a:pPr>
              <a:t>May 30, 2014</a:t>
            </a:fld>
            <a:endParaRPr lang="en-US"/>
          </a:p>
        </p:txBody>
      </p:sp>
    </p:spTree>
    <p:extLst>
      <p:ext uri="{BB962C8B-B14F-4D97-AF65-F5344CB8AC3E}">
        <p14:creationId xmlns:p14="http://schemas.microsoft.com/office/powerpoint/2010/main" val="1026823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1"/>
          <p:cNvSpPr>
            <a:spLocks noGrp="1" noChangeArrowheads="1"/>
          </p:cNvSpPr>
          <p:nvPr>
            <p:ph type="ftr" sz="quarter" idx="10"/>
          </p:nvPr>
        </p:nvSpPr>
        <p:spPr>
          <a:ln/>
        </p:spPr>
        <p:txBody>
          <a:bodyPr/>
          <a:lstStyle>
            <a:lvl1pPr>
              <a:defRPr/>
            </a:lvl1pPr>
          </a:lstStyle>
          <a:p>
            <a:pPr>
              <a:defRPr/>
            </a:pPr>
            <a:r>
              <a:rPr lang="en-US"/>
              <a:t>|     © 2011 Kaiser Foundation Health Plan, Inc. For internal use only.</a:t>
            </a:r>
          </a:p>
        </p:txBody>
      </p:sp>
      <p:sp>
        <p:nvSpPr>
          <p:cNvPr id="3" name="Rectangle 62"/>
          <p:cNvSpPr>
            <a:spLocks noGrp="1" noChangeArrowheads="1"/>
          </p:cNvSpPr>
          <p:nvPr>
            <p:ph type="dt" sz="half" idx="11"/>
          </p:nvPr>
        </p:nvSpPr>
        <p:spPr>
          <a:ln/>
        </p:spPr>
        <p:txBody>
          <a:bodyPr/>
          <a:lstStyle>
            <a:lvl1pPr>
              <a:defRPr/>
            </a:lvl1pPr>
          </a:lstStyle>
          <a:p>
            <a:pPr>
              <a:defRPr/>
            </a:pPr>
            <a:fld id="{128D4361-FAA7-4A5D-99B0-9E9904DD5004}" type="datetime4">
              <a:rPr lang="en-US"/>
              <a:pPr>
                <a:defRPr/>
              </a:pPr>
              <a:t>May 30, 2014</a:t>
            </a:fld>
            <a:endParaRPr lang="en-US"/>
          </a:p>
        </p:txBody>
      </p:sp>
    </p:spTree>
    <p:extLst>
      <p:ext uri="{BB962C8B-B14F-4D97-AF65-F5344CB8AC3E}">
        <p14:creationId xmlns:p14="http://schemas.microsoft.com/office/powerpoint/2010/main" val="2033013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1"/>
          <p:cNvSpPr>
            <a:spLocks noGrp="1" noChangeArrowheads="1"/>
          </p:cNvSpPr>
          <p:nvPr>
            <p:ph type="ftr" sz="quarter" idx="10"/>
          </p:nvPr>
        </p:nvSpPr>
        <p:spPr>
          <a:ln/>
        </p:spPr>
        <p:txBody>
          <a:bodyPr/>
          <a:lstStyle>
            <a:lvl1pPr>
              <a:defRPr/>
            </a:lvl1pPr>
          </a:lstStyle>
          <a:p>
            <a:pPr>
              <a:defRPr/>
            </a:pPr>
            <a:r>
              <a:rPr lang="en-US"/>
              <a:t>|     © 2011 Kaiser Foundation Health Plan, Inc. For internal use only.</a:t>
            </a:r>
          </a:p>
        </p:txBody>
      </p:sp>
      <p:sp>
        <p:nvSpPr>
          <p:cNvPr id="6" name="Rectangle 62"/>
          <p:cNvSpPr>
            <a:spLocks noGrp="1" noChangeArrowheads="1"/>
          </p:cNvSpPr>
          <p:nvPr>
            <p:ph type="dt" sz="half" idx="11"/>
          </p:nvPr>
        </p:nvSpPr>
        <p:spPr>
          <a:ln/>
        </p:spPr>
        <p:txBody>
          <a:bodyPr/>
          <a:lstStyle>
            <a:lvl1pPr>
              <a:defRPr/>
            </a:lvl1pPr>
          </a:lstStyle>
          <a:p>
            <a:pPr>
              <a:defRPr/>
            </a:pPr>
            <a:fld id="{A0771217-CC9C-497E-AB38-CBB3C0E34138}" type="datetime4">
              <a:rPr lang="en-US"/>
              <a:pPr>
                <a:defRPr/>
              </a:pPr>
              <a:t>May 30, 2014</a:t>
            </a:fld>
            <a:endParaRPr lang="en-US"/>
          </a:p>
        </p:txBody>
      </p:sp>
    </p:spTree>
    <p:extLst>
      <p:ext uri="{BB962C8B-B14F-4D97-AF65-F5344CB8AC3E}">
        <p14:creationId xmlns:p14="http://schemas.microsoft.com/office/powerpoint/2010/main" val="1047891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1"/>
          <p:cNvSpPr>
            <a:spLocks noGrp="1" noChangeArrowheads="1"/>
          </p:cNvSpPr>
          <p:nvPr>
            <p:ph type="ftr" sz="quarter" idx="10"/>
          </p:nvPr>
        </p:nvSpPr>
        <p:spPr>
          <a:ln/>
        </p:spPr>
        <p:txBody>
          <a:bodyPr/>
          <a:lstStyle>
            <a:lvl1pPr>
              <a:defRPr/>
            </a:lvl1pPr>
          </a:lstStyle>
          <a:p>
            <a:pPr>
              <a:defRPr/>
            </a:pPr>
            <a:r>
              <a:rPr lang="en-US"/>
              <a:t>|     © 2011 Kaiser Foundation Health Plan, Inc. For internal use only.</a:t>
            </a:r>
          </a:p>
        </p:txBody>
      </p:sp>
      <p:sp>
        <p:nvSpPr>
          <p:cNvPr id="6" name="Rectangle 62"/>
          <p:cNvSpPr>
            <a:spLocks noGrp="1" noChangeArrowheads="1"/>
          </p:cNvSpPr>
          <p:nvPr>
            <p:ph type="dt" sz="half" idx="11"/>
          </p:nvPr>
        </p:nvSpPr>
        <p:spPr>
          <a:ln/>
        </p:spPr>
        <p:txBody>
          <a:bodyPr/>
          <a:lstStyle>
            <a:lvl1pPr>
              <a:defRPr/>
            </a:lvl1pPr>
          </a:lstStyle>
          <a:p>
            <a:pPr>
              <a:defRPr/>
            </a:pPr>
            <a:fld id="{F44597E2-8D72-44DA-BD5B-95B56B62C409}" type="datetime4">
              <a:rPr lang="en-US"/>
              <a:pPr>
                <a:defRPr/>
              </a:pPr>
              <a:t>May 30, 2014</a:t>
            </a:fld>
            <a:endParaRPr lang="en-US"/>
          </a:p>
        </p:txBody>
      </p:sp>
    </p:spTree>
    <p:extLst>
      <p:ext uri="{BB962C8B-B14F-4D97-AF65-F5344CB8AC3E}">
        <p14:creationId xmlns:p14="http://schemas.microsoft.com/office/powerpoint/2010/main" val="4150757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Line 48"/>
          <p:cNvSpPr>
            <a:spLocks noChangeShapeType="1"/>
          </p:cNvSpPr>
          <p:nvPr/>
        </p:nvSpPr>
        <p:spPr bwMode="gray">
          <a:xfrm>
            <a:off x="0" y="6186488"/>
            <a:ext cx="9144000"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1027" name="Group 8"/>
          <p:cNvGrpSpPr>
            <a:grpSpLocks/>
          </p:cNvGrpSpPr>
          <p:nvPr/>
        </p:nvGrpSpPr>
        <p:grpSpPr bwMode="auto">
          <a:xfrm>
            <a:off x="6669088" y="6400800"/>
            <a:ext cx="1989137" cy="223838"/>
            <a:chOff x="2205" y="2084"/>
            <a:chExt cx="1349" cy="152"/>
          </a:xfrm>
        </p:grpSpPr>
        <p:sp>
          <p:nvSpPr>
            <p:cNvPr id="1031" name="Freeform 9"/>
            <p:cNvSpPr>
              <a:spLocks/>
            </p:cNvSpPr>
            <p:nvPr/>
          </p:nvSpPr>
          <p:spPr bwMode="black">
            <a:xfrm>
              <a:off x="2295" y="2127"/>
              <a:ext cx="21" cy="71"/>
            </a:xfrm>
            <a:custGeom>
              <a:avLst/>
              <a:gdLst>
                <a:gd name="T0" fmla="*/ 266 w 9"/>
                <a:gd name="T1" fmla="*/ 66 h 30"/>
                <a:gd name="T2" fmla="*/ 152 w 9"/>
                <a:gd name="T3" fmla="*/ 0 h 30"/>
                <a:gd name="T4" fmla="*/ 0 w 9"/>
                <a:gd name="T5" fmla="*/ 2229 h 30"/>
                <a:gd name="T6" fmla="*/ 560 w 9"/>
                <a:gd name="T7" fmla="*/ 660 h 30"/>
                <a:gd name="T8" fmla="*/ 266 w 9"/>
                <a:gd name="T9" fmla="*/ 6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0">
                  <a:moveTo>
                    <a:pt x="4" y="1"/>
                  </a:moveTo>
                  <a:cubicBezTo>
                    <a:pt x="4" y="1"/>
                    <a:pt x="3" y="0"/>
                    <a:pt x="2" y="0"/>
                  </a:cubicBezTo>
                  <a:cubicBezTo>
                    <a:pt x="0" y="30"/>
                    <a:pt x="0" y="30"/>
                    <a:pt x="0" y="30"/>
                  </a:cubicBezTo>
                  <a:cubicBezTo>
                    <a:pt x="8" y="9"/>
                    <a:pt x="8" y="9"/>
                    <a:pt x="8" y="9"/>
                  </a:cubicBezTo>
                  <a:cubicBezTo>
                    <a:pt x="9" y="6"/>
                    <a:pt x="7" y="3"/>
                    <a:pt x="4"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Freeform 10"/>
            <p:cNvSpPr>
              <a:spLocks/>
            </p:cNvSpPr>
            <p:nvPr/>
          </p:nvSpPr>
          <p:spPr bwMode="black">
            <a:xfrm>
              <a:off x="2276" y="2122"/>
              <a:ext cx="21" cy="76"/>
            </a:xfrm>
            <a:custGeom>
              <a:avLst/>
              <a:gdLst>
                <a:gd name="T0" fmla="*/ 0 w 9"/>
                <a:gd name="T1" fmla="*/ 69 h 32"/>
                <a:gd name="T2" fmla="*/ 266 w 9"/>
                <a:gd name="T3" fmla="*/ 2425 h 32"/>
                <a:gd name="T4" fmla="*/ 621 w 9"/>
                <a:gd name="T5" fmla="*/ 69 h 32"/>
                <a:gd name="T6" fmla="*/ 0 w 9"/>
                <a:gd name="T7" fmla="*/ 69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32">
                  <a:moveTo>
                    <a:pt x="0" y="1"/>
                  </a:moveTo>
                  <a:cubicBezTo>
                    <a:pt x="4" y="32"/>
                    <a:pt x="4" y="32"/>
                    <a:pt x="4" y="32"/>
                  </a:cubicBezTo>
                  <a:cubicBezTo>
                    <a:pt x="9" y="1"/>
                    <a:pt x="9" y="1"/>
                    <a:pt x="9" y="1"/>
                  </a:cubicBezTo>
                  <a:cubicBezTo>
                    <a:pt x="6" y="1"/>
                    <a:pt x="3" y="0"/>
                    <a:pt x="0"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Freeform 11"/>
            <p:cNvSpPr>
              <a:spLocks/>
            </p:cNvSpPr>
            <p:nvPr/>
          </p:nvSpPr>
          <p:spPr bwMode="black">
            <a:xfrm>
              <a:off x="2257" y="2127"/>
              <a:ext cx="21" cy="71"/>
            </a:xfrm>
            <a:custGeom>
              <a:avLst/>
              <a:gdLst>
                <a:gd name="T0" fmla="*/ 266 w 9"/>
                <a:gd name="T1" fmla="*/ 66 h 30"/>
                <a:gd name="T2" fmla="*/ 65 w 9"/>
                <a:gd name="T3" fmla="*/ 660 h 30"/>
                <a:gd name="T4" fmla="*/ 621 w 9"/>
                <a:gd name="T5" fmla="*/ 2229 h 30"/>
                <a:gd name="T6" fmla="*/ 469 w 9"/>
                <a:gd name="T7" fmla="*/ 0 h 30"/>
                <a:gd name="T8" fmla="*/ 266 w 9"/>
                <a:gd name="T9" fmla="*/ 6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0">
                  <a:moveTo>
                    <a:pt x="4" y="1"/>
                  </a:moveTo>
                  <a:cubicBezTo>
                    <a:pt x="2" y="3"/>
                    <a:pt x="0" y="6"/>
                    <a:pt x="1" y="9"/>
                  </a:cubicBezTo>
                  <a:cubicBezTo>
                    <a:pt x="9" y="30"/>
                    <a:pt x="9" y="30"/>
                    <a:pt x="9" y="30"/>
                  </a:cubicBezTo>
                  <a:cubicBezTo>
                    <a:pt x="7" y="0"/>
                    <a:pt x="7" y="0"/>
                    <a:pt x="7" y="0"/>
                  </a:cubicBezTo>
                  <a:cubicBezTo>
                    <a:pt x="6" y="0"/>
                    <a:pt x="5" y="1"/>
                    <a:pt x="4"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Freeform 12"/>
            <p:cNvSpPr>
              <a:spLocks/>
            </p:cNvSpPr>
            <p:nvPr/>
          </p:nvSpPr>
          <p:spPr bwMode="black">
            <a:xfrm>
              <a:off x="2231" y="2136"/>
              <a:ext cx="36" cy="64"/>
            </a:xfrm>
            <a:custGeom>
              <a:avLst/>
              <a:gdLst>
                <a:gd name="T0" fmla="*/ 0 w 15"/>
                <a:gd name="T1" fmla="*/ 0 h 27"/>
                <a:gd name="T2" fmla="*/ 1186 w 15"/>
                <a:gd name="T3" fmla="*/ 2022 h 27"/>
                <a:gd name="T4" fmla="*/ 732 w 15"/>
                <a:gd name="T5" fmla="*/ 282 h 27"/>
                <a:gd name="T6" fmla="*/ 0 w 15"/>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7">
                  <a:moveTo>
                    <a:pt x="0" y="0"/>
                  </a:moveTo>
                  <a:cubicBezTo>
                    <a:pt x="5" y="9"/>
                    <a:pt x="10" y="18"/>
                    <a:pt x="15" y="27"/>
                  </a:cubicBezTo>
                  <a:cubicBezTo>
                    <a:pt x="14" y="19"/>
                    <a:pt x="12" y="7"/>
                    <a:pt x="9" y="4"/>
                  </a:cubicBezTo>
                  <a:cubicBezTo>
                    <a:pt x="6" y="0"/>
                    <a:pt x="0" y="0"/>
                    <a:pt x="0" y="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Freeform 13"/>
            <p:cNvSpPr>
              <a:spLocks/>
            </p:cNvSpPr>
            <p:nvPr/>
          </p:nvSpPr>
          <p:spPr bwMode="black">
            <a:xfrm>
              <a:off x="2210" y="2136"/>
              <a:ext cx="50" cy="67"/>
            </a:xfrm>
            <a:custGeom>
              <a:avLst/>
              <a:gdLst>
                <a:gd name="T0" fmla="*/ 0 w 21"/>
                <a:gd name="T1" fmla="*/ 395 h 28"/>
                <a:gd name="T2" fmla="*/ 1605 w 21"/>
                <a:gd name="T3" fmla="*/ 2192 h 28"/>
                <a:gd name="T4" fmla="*/ 607 w 21"/>
                <a:gd name="T5" fmla="*/ 0 h 28"/>
                <a:gd name="T6" fmla="*/ 0 w 21"/>
                <a:gd name="T7" fmla="*/ 395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8">
                  <a:moveTo>
                    <a:pt x="0" y="5"/>
                  </a:moveTo>
                  <a:cubicBezTo>
                    <a:pt x="21" y="28"/>
                    <a:pt x="21" y="28"/>
                    <a:pt x="21" y="28"/>
                  </a:cubicBezTo>
                  <a:cubicBezTo>
                    <a:pt x="8" y="0"/>
                    <a:pt x="8" y="0"/>
                    <a:pt x="8" y="0"/>
                  </a:cubicBezTo>
                  <a:cubicBezTo>
                    <a:pt x="5" y="0"/>
                    <a:pt x="2" y="2"/>
                    <a:pt x="0" y="5"/>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Freeform 14"/>
            <p:cNvSpPr>
              <a:spLocks/>
            </p:cNvSpPr>
            <p:nvPr/>
          </p:nvSpPr>
          <p:spPr bwMode="black">
            <a:xfrm>
              <a:off x="2304" y="2148"/>
              <a:ext cx="31" cy="52"/>
            </a:xfrm>
            <a:custGeom>
              <a:avLst/>
              <a:gdLst>
                <a:gd name="T0" fmla="*/ 234 w 13"/>
                <a:gd name="T1" fmla="*/ 435 h 22"/>
                <a:gd name="T2" fmla="*/ 0 w 13"/>
                <a:gd name="T3" fmla="*/ 1626 h 22"/>
                <a:gd name="T4" fmla="*/ 1002 w 13"/>
                <a:gd name="T5" fmla="*/ 0 h 22"/>
                <a:gd name="T6" fmla="*/ 234 w 13"/>
                <a:gd name="T7" fmla="*/ 435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2">
                  <a:moveTo>
                    <a:pt x="3" y="6"/>
                  </a:moveTo>
                  <a:cubicBezTo>
                    <a:pt x="0" y="22"/>
                    <a:pt x="0" y="22"/>
                    <a:pt x="0" y="22"/>
                  </a:cubicBezTo>
                  <a:cubicBezTo>
                    <a:pt x="4" y="15"/>
                    <a:pt x="9" y="7"/>
                    <a:pt x="13" y="0"/>
                  </a:cubicBezTo>
                  <a:cubicBezTo>
                    <a:pt x="9" y="0"/>
                    <a:pt x="5" y="1"/>
                    <a:pt x="3" y="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Freeform 15"/>
            <p:cNvSpPr>
              <a:spLocks/>
            </p:cNvSpPr>
            <p:nvPr/>
          </p:nvSpPr>
          <p:spPr bwMode="black">
            <a:xfrm>
              <a:off x="2312" y="2148"/>
              <a:ext cx="44" cy="57"/>
            </a:xfrm>
            <a:custGeom>
              <a:avLst/>
              <a:gdLst>
                <a:gd name="T0" fmla="*/ 718 w 19"/>
                <a:gd name="T1" fmla="*/ 0 h 24"/>
                <a:gd name="T2" fmla="*/ 0 w 19"/>
                <a:gd name="T3" fmla="*/ 1810 h 24"/>
                <a:gd name="T4" fmla="*/ 1267 w 19"/>
                <a:gd name="T5" fmla="*/ 226 h 24"/>
                <a:gd name="T6" fmla="*/ 718 w 19"/>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4">
                  <a:moveTo>
                    <a:pt x="11" y="0"/>
                  </a:moveTo>
                  <a:cubicBezTo>
                    <a:pt x="0" y="24"/>
                    <a:pt x="0" y="24"/>
                    <a:pt x="0" y="24"/>
                  </a:cubicBezTo>
                  <a:cubicBezTo>
                    <a:pt x="19" y="3"/>
                    <a:pt x="19" y="3"/>
                    <a:pt x="19" y="3"/>
                  </a:cubicBezTo>
                  <a:cubicBezTo>
                    <a:pt x="17" y="1"/>
                    <a:pt x="14" y="0"/>
                    <a:pt x="11" y="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Freeform 16"/>
            <p:cNvSpPr>
              <a:spLocks/>
            </p:cNvSpPr>
            <p:nvPr/>
          </p:nvSpPr>
          <p:spPr bwMode="black">
            <a:xfrm>
              <a:off x="2205" y="2148"/>
              <a:ext cx="47" cy="62"/>
            </a:xfrm>
            <a:custGeom>
              <a:avLst/>
              <a:gdLst>
                <a:gd name="T0" fmla="*/ 0 w 20"/>
                <a:gd name="T1" fmla="*/ 773 h 26"/>
                <a:gd name="T2" fmla="*/ 1431 w 20"/>
                <a:gd name="T3" fmla="*/ 2008 h 26"/>
                <a:gd name="T4" fmla="*/ 155 w 20"/>
                <a:gd name="T5" fmla="*/ 0 h 26"/>
                <a:gd name="T6" fmla="*/ 0 w 20"/>
                <a:gd name="T7" fmla="*/ 773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6">
                  <a:moveTo>
                    <a:pt x="0" y="10"/>
                  </a:moveTo>
                  <a:cubicBezTo>
                    <a:pt x="6" y="15"/>
                    <a:pt x="13" y="21"/>
                    <a:pt x="20" y="26"/>
                  </a:cubicBezTo>
                  <a:cubicBezTo>
                    <a:pt x="2" y="0"/>
                    <a:pt x="2" y="0"/>
                    <a:pt x="2" y="0"/>
                  </a:cubicBezTo>
                  <a:cubicBezTo>
                    <a:pt x="0" y="3"/>
                    <a:pt x="0" y="7"/>
                    <a:pt x="0" y="1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Freeform 17"/>
            <p:cNvSpPr>
              <a:spLocks/>
            </p:cNvSpPr>
            <p:nvPr/>
          </p:nvSpPr>
          <p:spPr bwMode="black">
            <a:xfrm>
              <a:off x="2321" y="2158"/>
              <a:ext cx="45" cy="52"/>
            </a:xfrm>
            <a:custGeom>
              <a:avLst/>
              <a:gdLst>
                <a:gd name="T0" fmla="*/ 1357 w 19"/>
                <a:gd name="T1" fmla="*/ 156 h 22"/>
                <a:gd name="T2" fmla="*/ 1194 w 19"/>
                <a:gd name="T3" fmla="*/ 0 h 22"/>
                <a:gd name="T4" fmla="*/ 0 w 19"/>
                <a:gd name="T5" fmla="*/ 1626 h 22"/>
                <a:gd name="T6" fmla="*/ 1419 w 19"/>
                <a:gd name="T7" fmla="*/ 532 h 22"/>
                <a:gd name="T8" fmla="*/ 1357 w 19"/>
                <a:gd name="T9" fmla="*/ 156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2">
                  <a:moveTo>
                    <a:pt x="18" y="2"/>
                  </a:moveTo>
                  <a:cubicBezTo>
                    <a:pt x="17" y="1"/>
                    <a:pt x="17" y="0"/>
                    <a:pt x="16" y="0"/>
                  </a:cubicBezTo>
                  <a:cubicBezTo>
                    <a:pt x="0" y="22"/>
                    <a:pt x="0" y="22"/>
                    <a:pt x="0" y="22"/>
                  </a:cubicBezTo>
                  <a:cubicBezTo>
                    <a:pt x="6" y="17"/>
                    <a:pt x="12" y="12"/>
                    <a:pt x="19" y="7"/>
                  </a:cubicBezTo>
                  <a:cubicBezTo>
                    <a:pt x="19" y="5"/>
                    <a:pt x="18" y="3"/>
                    <a:pt x="18" y="2"/>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Freeform 18"/>
            <p:cNvSpPr>
              <a:spLocks/>
            </p:cNvSpPr>
            <p:nvPr/>
          </p:nvSpPr>
          <p:spPr bwMode="black">
            <a:xfrm>
              <a:off x="2205" y="2177"/>
              <a:ext cx="40" cy="40"/>
            </a:xfrm>
            <a:custGeom>
              <a:avLst/>
              <a:gdLst>
                <a:gd name="T0" fmla="*/ 0 w 17"/>
                <a:gd name="T1" fmla="*/ 638 h 17"/>
                <a:gd name="T2" fmla="*/ 1224 w 17"/>
                <a:gd name="T3" fmla="*/ 1224 h 17"/>
                <a:gd name="T4" fmla="*/ 0 w 17"/>
                <a:gd name="T5" fmla="*/ 0 h 17"/>
                <a:gd name="T6" fmla="*/ 0 w 17"/>
                <a:gd name="T7" fmla="*/ 638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9"/>
                  </a:moveTo>
                  <a:cubicBezTo>
                    <a:pt x="17" y="17"/>
                    <a:pt x="17" y="17"/>
                    <a:pt x="17" y="17"/>
                  </a:cubicBezTo>
                  <a:cubicBezTo>
                    <a:pt x="12" y="11"/>
                    <a:pt x="6" y="5"/>
                    <a:pt x="0" y="0"/>
                  </a:cubicBezTo>
                  <a:lnTo>
                    <a:pt x="0" y="9"/>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Freeform 19"/>
            <p:cNvSpPr>
              <a:spLocks/>
            </p:cNvSpPr>
            <p:nvPr/>
          </p:nvSpPr>
          <p:spPr bwMode="black">
            <a:xfrm>
              <a:off x="2326" y="2179"/>
              <a:ext cx="40" cy="38"/>
            </a:xfrm>
            <a:custGeom>
              <a:avLst/>
              <a:gdLst>
                <a:gd name="T0" fmla="*/ 1224 w 17"/>
                <a:gd name="T1" fmla="*/ 603 h 16"/>
                <a:gd name="T2" fmla="*/ 1224 w 17"/>
                <a:gd name="T3" fmla="*/ 0 h 16"/>
                <a:gd name="T4" fmla="*/ 0 w 17"/>
                <a:gd name="T5" fmla="*/ 1207 h 16"/>
                <a:gd name="T6" fmla="*/ 1224 w 17"/>
                <a:gd name="T7" fmla="*/ 60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6">
                  <a:moveTo>
                    <a:pt x="17" y="8"/>
                  </a:moveTo>
                  <a:cubicBezTo>
                    <a:pt x="17" y="0"/>
                    <a:pt x="17" y="0"/>
                    <a:pt x="17" y="0"/>
                  </a:cubicBezTo>
                  <a:cubicBezTo>
                    <a:pt x="0" y="16"/>
                    <a:pt x="0" y="16"/>
                    <a:pt x="0" y="16"/>
                  </a:cubicBezTo>
                  <a:cubicBezTo>
                    <a:pt x="6" y="13"/>
                    <a:pt x="11" y="11"/>
                    <a:pt x="17" y="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Freeform 20"/>
            <p:cNvSpPr>
              <a:spLocks/>
            </p:cNvSpPr>
            <p:nvPr/>
          </p:nvSpPr>
          <p:spPr bwMode="black">
            <a:xfrm>
              <a:off x="2205" y="2200"/>
              <a:ext cx="38" cy="24"/>
            </a:xfrm>
            <a:custGeom>
              <a:avLst/>
              <a:gdLst>
                <a:gd name="T0" fmla="*/ 0 w 16"/>
                <a:gd name="T1" fmla="*/ 564 h 10"/>
                <a:gd name="T2" fmla="*/ 1207 w 16"/>
                <a:gd name="T3" fmla="*/ 802 h 10"/>
                <a:gd name="T4" fmla="*/ 0 w 16"/>
                <a:gd name="T5" fmla="*/ 0 h 10"/>
                <a:gd name="T6" fmla="*/ 0 w 16"/>
                <a:gd name="T7" fmla="*/ 564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0">
                  <a:moveTo>
                    <a:pt x="0" y="7"/>
                  </a:moveTo>
                  <a:cubicBezTo>
                    <a:pt x="5" y="8"/>
                    <a:pt x="11" y="9"/>
                    <a:pt x="16" y="10"/>
                  </a:cubicBezTo>
                  <a:cubicBezTo>
                    <a:pt x="0" y="0"/>
                    <a:pt x="0" y="0"/>
                    <a:pt x="0" y="0"/>
                  </a:cubicBezTo>
                  <a:lnTo>
                    <a:pt x="0" y="7"/>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Freeform 21"/>
            <p:cNvSpPr>
              <a:spLocks/>
            </p:cNvSpPr>
            <p:nvPr/>
          </p:nvSpPr>
          <p:spPr bwMode="black">
            <a:xfrm>
              <a:off x="2330" y="2203"/>
              <a:ext cx="36" cy="21"/>
            </a:xfrm>
            <a:custGeom>
              <a:avLst/>
              <a:gdLst>
                <a:gd name="T0" fmla="*/ 1186 w 15"/>
                <a:gd name="T1" fmla="*/ 420 h 9"/>
                <a:gd name="T2" fmla="*/ 1186 w 15"/>
                <a:gd name="T3" fmla="*/ 0 h 9"/>
                <a:gd name="T4" fmla="*/ 0 w 15"/>
                <a:gd name="T5" fmla="*/ 621 h 9"/>
                <a:gd name="T6" fmla="*/ 1186 w 15"/>
                <a:gd name="T7" fmla="*/ 42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9">
                  <a:moveTo>
                    <a:pt x="15" y="6"/>
                  </a:moveTo>
                  <a:cubicBezTo>
                    <a:pt x="15" y="0"/>
                    <a:pt x="15" y="0"/>
                    <a:pt x="15" y="0"/>
                  </a:cubicBezTo>
                  <a:cubicBezTo>
                    <a:pt x="10" y="3"/>
                    <a:pt x="5" y="6"/>
                    <a:pt x="0" y="9"/>
                  </a:cubicBezTo>
                  <a:lnTo>
                    <a:pt x="15" y="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Freeform 22"/>
            <p:cNvSpPr>
              <a:spLocks/>
            </p:cNvSpPr>
            <p:nvPr/>
          </p:nvSpPr>
          <p:spPr bwMode="black">
            <a:xfrm>
              <a:off x="2205" y="2219"/>
              <a:ext cx="36" cy="14"/>
            </a:xfrm>
            <a:custGeom>
              <a:avLst/>
              <a:gdLst>
                <a:gd name="T0" fmla="*/ 0 w 36"/>
                <a:gd name="T1" fmla="*/ 14 h 14"/>
                <a:gd name="T2" fmla="*/ 36 w 36"/>
                <a:gd name="T3" fmla="*/ 14 h 14"/>
                <a:gd name="T4" fmla="*/ 0 w 36"/>
                <a:gd name="T5" fmla="*/ 0 h 14"/>
                <a:gd name="T6" fmla="*/ 0 w 36"/>
                <a:gd name="T7" fmla="*/ 14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4">
                  <a:moveTo>
                    <a:pt x="0" y="14"/>
                  </a:moveTo>
                  <a:lnTo>
                    <a:pt x="36" y="14"/>
                  </a:lnTo>
                  <a:lnTo>
                    <a:pt x="0" y="0"/>
                  </a:lnTo>
                  <a:lnTo>
                    <a:pt x="0" y="14"/>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Freeform 23"/>
            <p:cNvSpPr>
              <a:spLocks/>
            </p:cNvSpPr>
            <p:nvPr/>
          </p:nvSpPr>
          <p:spPr bwMode="black">
            <a:xfrm>
              <a:off x="2330" y="2219"/>
              <a:ext cx="36" cy="14"/>
            </a:xfrm>
            <a:custGeom>
              <a:avLst/>
              <a:gdLst>
                <a:gd name="T0" fmla="*/ 1186 w 15"/>
                <a:gd name="T1" fmla="*/ 420 h 6"/>
                <a:gd name="T2" fmla="*/ 1186 w 15"/>
                <a:gd name="T3" fmla="*/ 0 h 6"/>
                <a:gd name="T4" fmla="*/ 0 w 15"/>
                <a:gd name="T5" fmla="*/ 420 h 6"/>
                <a:gd name="T6" fmla="*/ 1186 w 15"/>
                <a:gd name="T7" fmla="*/ 42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6">
                  <a:moveTo>
                    <a:pt x="15" y="6"/>
                  </a:moveTo>
                  <a:cubicBezTo>
                    <a:pt x="15" y="0"/>
                    <a:pt x="15" y="0"/>
                    <a:pt x="15" y="0"/>
                  </a:cubicBezTo>
                  <a:cubicBezTo>
                    <a:pt x="10" y="3"/>
                    <a:pt x="5" y="4"/>
                    <a:pt x="0" y="6"/>
                  </a:cubicBezTo>
                  <a:lnTo>
                    <a:pt x="15" y="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Freeform 24"/>
            <p:cNvSpPr>
              <a:spLocks/>
            </p:cNvSpPr>
            <p:nvPr/>
          </p:nvSpPr>
          <p:spPr bwMode="black">
            <a:xfrm>
              <a:off x="2321" y="2106"/>
              <a:ext cx="33" cy="42"/>
            </a:xfrm>
            <a:custGeom>
              <a:avLst/>
              <a:gdLst>
                <a:gd name="T0" fmla="*/ 955 w 14"/>
                <a:gd name="T1" fmla="*/ 686 h 18"/>
                <a:gd name="T2" fmla="*/ 0 w 14"/>
                <a:gd name="T3" fmla="*/ 621 h 18"/>
                <a:gd name="T4" fmla="*/ 955 w 14"/>
                <a:gd name="T5" fmla="*/ 686 h 18"/>
                <a:gd name="T6" fmla="*/ 0 60000 65536"/>
                <a:gd name="T7" fmla="*/ 0 60000 65536"/>
                <a:gd name="T8" fmla="*/ 0 60000 65536"/>
              </a:gdLst>
              <a:ahLst/>
              <a:cxnLst>
                <a:cxn ang="T6">
                  <a:pos x="T0" y="T1"/>
                </a:cxn>
                <a:cxn ang="T7">
                  <a:pos x="T2" y="T3"/>
                </a:cxn>
                <a:cxn ang="T8">
                  <a:pos x="T4" y="T5"/>
                </a:cxn>
              </a:cxnLst>
              <a:rect l="0" t="0" r="r" b="b"/>
              <a:pathLst>
                <a:path w="14" h="18">
                  <a:moveTo>
                    <a:pt x="13" y="10"/>
                  </a:moveTo>
                  <a:cubicBezTo>
                    <a:pt x="13" y="0"/>
                    <a:pt x="0" y="0"/>
                    <a:pt x="0" y="9"/>
                  </a:cubicBezTo>
                  <a:cubicBezTo>
                    <a:pt x="0" y="18"/>
                    <a:pt x="14" y="18"/>
                    <a:pt x="13" y="1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Freeform 25"/>
            <p:cNvSpPr>
              <a:spLocks/>
            </p:cNvSpPr>
            <p:nvPr/>
          </p:nvSpPr>
          <p:spPr bwMode="black">
            <a:xfrm>
              <a:off x="2352" y="2127"/>
              <a:ext cx="0" cy="2"/>
            </a:xfrm>
            <a:custGeom>
              <a:avLst/>
              <a:gdLst>
                <a:gd name="T0" fmla="*/ 0 h 1"/>
                <a:gd name="T1" fmla="*/ 32 h 1"/>
                <a:gd name="T2" fmla="*/ 32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1"/>
                    <a:pt x="0" y="1"/>
                  </a:cubicBezTo>
                  <a:cubicBezTo>
                    <a:pt x="0" y="1"/>
                    <a:pt x="0" y="1"/>
                    <a:pt x="0" y="1"/>
                  </a:cubicBezTo>
                  <a:lnTo>
                    <a:pt x="0"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Freeform 26"/>
            <p:cNvSpPr>
              <a:spLocks/>
            </p:cNvSpPr>
            <p:nvPr/>
          </p:nvSpPr>
          <p:spPr bwMode="black">
            <a:xfrm>
              <a:off x="2217" y="2096"/>
              <a:ext cx="33" cy="43"/>
            </a:xfrm>
            <a:custGeom>
              <a:avLst/>
              <a:gdLst>
                <a:gd name="T0" fmla="*/ 1023 w 14"/>
                <a:gd name="T1" fmla="*/ 724 h 18"/>
                <a:gd name="T2" fmla="*/ 0 w 14"/>
                <a:gd name="T3" fmla="*/ 724 h 18"/>
                <a:gd name="T4" fmla="*/ 1023 w 14"/>
                <a:gd name="T5" fmla="*/ 724 h 18"/>
                <a:gd name="T6" fmla="*/ 0 60000 65536"/>
                <a:gd name="T7" fmla="*/ 0 60000 65536"/>
                <a:gd name="T8" fmla="*/ 0 60000 65536"/>
              </a:gdLst>
              <a:ahLst/>
              <a:cxnLst>
                <a:cxn ang="T6">
                  <a:pos x="T0" y="T1"/>
                </a:cxn>
                <a:cxn ang="T7">
                  <a:pos x="T2" y="T3"/>
                </a:cxn>
                <a:cxn ang="T8">
                  <a:pos x="T4" y="T5"/>
                </a:cxn>
              </a:cxnLst>
              <a:rect l="0" t="0" r="r" b="b"/>
              <a:pathLst>
                <a:path w="14" h="18">
                  <a:moveTo>
                    <a:pt x="14" y="9"/>
                  </a:moveTo>
                  <a:cubicBezTo>
                    <a:pt x="14" y="0"/>
                    <a:pt x="0" y="0"/>
                    <a:pt x="0" y="9"/>
                  </a:cubicBezTo>
                  <a:cubicBezTo>
                    <a:pt x="0" y="18"/>
                    <a:pt x="14" y="18"/>
                    <a:pt x="14" y="9"/>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Freeform 27"/>
            <p:cNvSpPr>
              <a:spLocks/>
            </p:cNvSpPr>
            <p:nvPr/>
          </p:nvSpPr>
          <p:spPr bwMode="black">
            <a:xfrm>
              <a:off x="2269" y="2084"/>
              <a:ext cx="35" cy="38"/>
            </a:xfrm>
            <a:custGeom>
              <a:avLst/>
              <a:gdLst>
                <a:gd name="T0" fmla="*/ 469 w 15"/>
                <a:gd name="T1" fmla="*/ 1207 h 16"/>
                <a:gd name="T2" fmla="*/ 1041 w 15"/>
                <a:gd name="T3" fmla="*/ 603 h 16"/>
                <a:gd name="T4" fmla="*/ 469 w 15"/>
                <a:gd name="T5" fmla="*/ 0 h 16"/>
                <a:gd name="T6" fmla="*/ 0 w 15"/>
                <a:gd name="T7" fmla="*/ 603 h 16"/>
                <a:gd name="T8" fmla="*/ 469 w 15"/>
                <a:gd name="T9" fmla="*/ 1207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7" y="16"/>
                  </a:moveTo>
                  <a:cubicBezTo>
                    <a:pt x="13" y="16"/>
                    <a:pt x="15" y="12"/>
                    <a:pt x="15" y="8"/>
                  </a:cubicBezTo>
                  <a:cubicBezTo>
                    <a:pt x="15" y="2"/>
                    <a:pt x="12" y="0"/>
                    <a:pt x="7" y="0"/>
                  </a:cubicBezTo>
                  <a:cubicBezTo>
                    <a:pt x="3" y="0"/>
                    <a:pt x="0" y="3"/>
                    <a:pt x="0" y="8"/>
                  </a:cubicBezTo>
                  <a:cubicBezTo>
                    <a:pt x="0" y="11"/>
                    <a:pt x="1" y="15"/>
                    <a:pt x="7" y="1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Rectangle 28"/>
            <p:cNvSpPr>
              <a:spLocks noChangeArrowheads="1"/>
            </p:cNvSpPr>
            <p:nvPr/>
          </p:nvSpPr>
          <p:spPr bwMode="black">
            <a:xfrm>
              <a:off x="2552" y="2148"/>
              <a:ext cx="15" cy="85"/>
            </a:xfrm>
            <a:prstGeom prst="rect">
              <a:avLst/>
            </a:prstGeom>
            <a:solidFill>
              <a:srgbClr val="216A8B"/>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051" name="Freeform 29"/>
            <p:cNvSpPr>
              <a:spLocks noEditPoints="1"/>
            </p:cNvSpPr>
            <p:nvPr/>
          </p:nvSpPr>
          <p:spPr bwMode="black">
            <a:xfrm>
              <a:off x="2423" y="2148"/>
              <a:ext cx="125" cy="85"/>
            </a:xfrm>
            <a:custGeom>
              <a:avLst/>
              <a:gdLst>
                <a:gd name="T0" fmla="*/ 75 w 125"/>
                <a:gd name="T1" fmla="*/ 50 h 85"/>
                <a:gd name="T2" fmla="*/ 87 w 125"/>
                <a:gd name="T3" fmla="*/ 14 h 85"/>
                <a:gd name="T4" fmla="*/ 87 w 125"/>
                <a:gd name="T5" fmla="*/ 14 h 85"/>
                <a:gd name="T6" fmla="*/ 99 w 125"/>
                <a:gd name="T7" fmla="*/ 50 h 85"/>
                <a:gd name="T8" fmla="*/ 75 w 125"/>
                <a:gd name="T9" fmla="*/ 50 h 85"/>
                <a:gd name="T10" fmla="*/ 77 w 125"/>
                <a:gd name="T11" fmla="*/ 0 h 85"/>
                <a:gd name="T12" fmla="*/ 54 w 125"/>
                <a:gd name="T13" fmla="*/ 74 h 85"/>
                <a:gd name="T14" fmla="*/ 28 w 125"/>
                <a:gd name="T15" fmla="*/ 43 h 85"/>
                <a:gd name="T16" fmla="*/ 61 w 125"/>
                <a:gd name="T17" fmla="*/ 0 h 85"/>
                <a:gd name="T18" fmla="*/ 44 w 125"/>
                <a:gd name="T19" fmla="*/ 0 h 85"/>
                <a:gd name="T20" fmla="*/ 14 w 125"/>
                <a:gd name="T21" fmla="*/ 40 h 85"/>
                <a:gd name="T22" fmla="*/ 14 w 125"/>
                <a:gd name="T23" fmla="*/ 0 h 85"/>
                <a:gd name="T24" fmla="*/ 0 w 125"/>
                <a:gd name="T25" fmla="*/ 0 h 85"/>
                <a:gd name="T26" fmla="*/ 0 w 125"/>
                <a:gd name="T27" fmla="*/ 85 h 85"/>
                <a:gd name="T28" fmla="*/ 14 w 125"/>
                <a:gd name="T29" fmla="*/ 85 h 85"/>
                <a:gd name="T30" fmla="*/ 14 w 125"/>
                <a:gd name="T31" fmla="*/ 43 h 85"/>
                <a:gd name="T32" fmla="*/ 44 w 125"/>
                <a:gd name="T33" fmla="*/ 85 h 85"/>
                <a:gd name="T34" fmla="*/ 49 w 125"/>
                <a:gd name="T35" fmla="*/ 85 h 85"/>
                <a:gd name="T36" fmla="*/ 49 w 125"/>
                <a:gd name="T37" fmla="*/ 85 h 85"/>
                <a:gd name="T38" fmla="*/ 63 w 125"/>
                <a:gd name="T39" fmla="*/ 85 h 85"/>
                <a:gd name="T40" fmla="*/ 70 w 125"/>
                <a:gd name="T41" fmla="*/ 62 h 85"/>
                <a:gd name="T42" fmla="*/ 101 w 125"/>
                <a:gd name="T43" fmla="*/ 62 h 85"/>
                <a:gd name="T44" fmla="*/ 110 w 125"/>
                <a:gd name="T45" fmla="*/ 85 h 85"/>
                <a:gd name="T46" fmla="*/ 125 w 125"/>
                <a:gd name="T47" fmla="*/ 85 h 85"/>
                <a:gd name="T48" fmla="*/ 96 w 125"/>
                <a:gd name="T49" fmla="*/ 0 h 85"/>
                <a:gd name="T50" fmla="*/ 77 w 125"/>
                <a:gd name="T51" fmla="*/ 0 h 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5">
                  <a:moveTo>
                    <a:pt x="75" y="50"/>
                  </a:moveTo>
                  <a:lnTo>
                    <a:pt x="87" y="14"/>
                  </a:lnTo>
                  <a:lnTo>
                    <a:pt x="99" y="50"/>
                  </a:lnTo>
                  <a:lnTo>
                    <a:pt x="75" y="50"/>
                  </a:lnTo>
                  <a:close/>
                  <a:moveTo>
                    <a:pt x="77" y="0"/>
                  </a:moveTo>
                  <a:lnTo>
                    <a:pt x="54" y="74"/>
                  </a:lnTo>
                  <a:lnTo>
                    <a:pt x="28" y="43"/>
                  </a:lnTo>
                  <a:lnTo>
                    <a:pt x="61" y="0"/>
                  </a:lnTo>
                  <a:lnTo>
                    <a:pt x="44" y="0"/>
                  </a:lnTo>
                  <a:lnTo>
                    <a:pt x="14" y="40"/>
                  </a:lnTo>
                  <a:lnTo>
                    <a:pt x="14" y="0"/>
                  </a:lnTo>
                  <a:lnTo>
                    <a:pt x="0" y="0"/>
                  </a:lnTo>
                  <a:lnTo>
                    <a:pt x="0" y="85"/>
                  </a:lnTo>
                  <a:lnTo>
                    <a:pt x="14" y="85"/>
                  </a:lnTo>
                  <a:lnTo>
                    <a:pt x="14" y="43"/>
                  </a:lnTo>
                  <a:lnTo>
                    <a:pt x="44" y="85"/>
                  </a:lnTo>
                  <a:lnTo>
                    <a:pt x="49" y="85"/>
                  </a:lnTo>
                  <a:lnTo>
                    <a:pt x="63" y="85"/>
                  </a:lnTo>
                  <a:lnTo>
                    <a:pt x="70" y="62"/>
                  </a:lnTo>
                  <a:lnTo>
                    <a:pt x="101" y="62"/>
                  </a:lnTo>
                  <a:lnTo>
                    <a:pt x="110" y="85"/>
                  </a:lnTo>
                  <a:lnTo>
                    <a:pt x="125" y="85"/>
                  </a:lnTo>
                  <a:lnTo>
                    <a:pt x="96" y="0"/>
                  </a:lnTo>
                  <a:lnTo>
                    <a:pt x="77"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2" name="Freeform 30"/>
            <p:cNvSpPr>
              <a:spLocks/>
            </p:cNvSpPr>
            <p:nvPr/>
          </p:nvSpPr>
          <p:spPr bwMode="black">
            <a:xfrm>
              <a:off x="3006" y="2148"/>
              <a:ext cx="80" cy="85"/>
            </a:xfrm>
            <a:custGeom>
              <a:avLst/>
              <a:gdLst>
                <a:gd name="T0" fmla="*/ 1224 w 34"/>
                <a:gd name="T1" fmla="*/ 1896 h 36"/>
                <a:gd name="T2" fmla="*/ 732 w 34"/>
                <a:gd name="T3" fmla="*/ 0 h 36"/>
                <a:gd name="T4" fmla="*/ 0 w 34"/>
                <a:gd name="T5" fmla="*/ 0 h 36"/>
                <a:gd name="T6" fmla="*/ 0 w 34"/>
                <a:gd name="T7" fmla="*/ 2649 h 36"/>
                <a:gd name="T8" fmla="*/ 433 w 34"/>
                <a:gd name="T9" fmla="*/ 2649 h 36"/>
                <a:gd name="T10" fmla="*/ 433 w 34"/>
                <a:gd name="T11" fmla="*/ 368 h 36"/>
                <a:gd name="T12" fmla="*/ 1019 w 34"/>
                <a:gd name="T13" fmla="*/ 2649 h 36"/>
                <a:gd name="T14" fmla="*/ 1445 w 34"/>
                <a:gd name="T15" fmla="*/ 2649 h 36"/>
                <a:gd name="T16" fmla="*/ 2021 w 34"/>
                <a:gd name="T17" fmla="*/ 368 h 36"/>
                <a:gd name="T18" fmla="*/ 2021 w 34"/>
                <a:gd name="T19" fmla="*/ 2649 h 36"/>
                <a:gd name="T20" fmla="*/ 2447 w 34"/>
                <a:gd name="T21" fmla="*/ 2649 h 36"/>
                <a:gd name="T22" fmla="*/ 2447 w 34"/>
                <a:gd name="T23" fmla="*/ 0 h 36"/>
                <a:gd name="T24" fmla="*/ 1656 w 34"/>
                <a:gd name="T25" fmla="*/ 0 h 36"/>
                <a:gd name="T26" fmla="*/ 1224 w 34"/>
                <a:gd name="T27" fmla="*/ 1896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36">
                  <a:moveTo>
                    <a:pt x="17" y="26"/>
                  </a:moveTo>
                  <a:cubicBezTo>
                    <a:pt x="10" y="0"/>
                    <a:pt x="10" y="0"/>
                    <a:pt x="10" y="0"/>
                  </a:cubicBezTo>
                  <a:cubicBezTo>
                    <a:pt x="0" y="0"/>
                    <a:pt x="0" y="0"/>
                    <a:pt x="0" y="0"/>
                  </a:cubicBezTo>
                  <a:cubicBezTo>
                    <a:pt x="0" y="36"/>
                    <a:pt x="0" y="36"/>
                    <a:pt x="0" y="36"/>
                  </a:cubicBezTo>
                  <a:cubicBezTo>
                    <a:pt x="3" y="36"/>
                    <a:pt x="6" y="36"/>
                    <a:pt x="6" y="36"/>
                  </a:cubicBezTo>
                  <a:cubicBezTo>
                    <a:pt x="6" y="5"/>
                    <a:pt x="6" y="5"/>
                    <a:pt x="6" y="5"/>
                  </a:cubicBezTo>
                  <a:cubicBezTo>
                    <a:pt x="14" y="36"/>
                    <a:pt x="14" y="36"/>
                    <a:pt x="14" y="36"/>
                  </a:cubicBezTo>
                  <a:cubicBezTo>
                    <a:pt x="14" y="36"/>
                    <a:pt x="16" y="36"/>
                    <a:pt x="20" y="36"/>
                  </a:cubicBezTo>
                  <a:cubicBezTo>
                    <a:pt x="20" y="36"/>
                    <a:pt x="28" y="5"/>
                    <a:pt x="28" y="5"/>
                  </a:cubicBezTo>
                  <a:cubicBezTo>
                    <a:pt x="28" y="36"/>
                    <a:pt x="28" y="36"/>
                    <a:pt x="28" y="36"/>
                  </a:cubicBezTo>
                  <a:cubicBezTo>
                    <a:pt x="34" y="36"/>
                    <a:pt x="34" y="36"/>
                    <a:pt x="34" y="36"/>
                  </a:cubicBezTo>
                  <a:cubicBezTo>
                    <a:pt x="34" y="0"/>
                    <a:pt x="34" y="0"/>
                    <a:pt x="34" y="0"/>
                  </a:cubicBezTo>
                  <a:cubicBezTo>
                    <a:pt x="23" y="0"/>
                    <a:pt x="23" y="0"/>
                    <a:pt x="23" y="0"/>
                  </a:cubicBezTo>
                  <a:lnTo>
                    <a:pt x="17" y="2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 name="Freeform 31"/>
            <p:cNvSpPr>
              <a:spLocks noEditPoints="1"/>
            </p:cNvSpPr>
            <p:nvPr/>
          </p:nvSpPr>
          <p:spPr bwMode="black">
            <a:xfrm>
              <a:off x="3093" y="2148"/>
              <a:ext cx="78" cy="85"/>
            </a:xfrm>
            <a:custGeom>
              <a:avLst/>
              <a:gdLst>
                <a:gd name="T0" fmla="*/ 26 w 78"/>
                <a:gd name="T1" fmla="*/ 50 h 85"/>
                <a:gd name="T2" fmla="*/ 38 w 78"/>
                <a:gd name="T3" fmla="*/ 14 h 85"/>
                <a:gd name="T4" fmla="*/ 38 w 78"/>
                <a:gd name="T5" fmla="*/ 14 h 85"/>
                <a:gd name="T6" fmla="*/ 50 w 78"/>
                <a:gd name="T7" fmla="*/ 50 h 85"/>
                <a:gd name="T8" fmla="*/ 26 w 78"/>
                <a:gd name="T9" fmla="*/ 50 h 85"/>
                <a:gd name="T10" fmla="*/ 29 w 78"/>
                <a:gd name="T11" fmla="*/ 0 h 85"/>
                <a:gd name="T12" fmla="*/ 0 w 78"/>
                <a:gd name="T13" fmla="*/ 85 h 85"/>
                <a:gd name="T14" fmla="*/ 14 w 78"/>
                <a:gd name="T15" fmla="*/ 85 h 85"/>
                <a:gd name="T16" fmla="*/ 21 w 78"/>
                <a:gd name="T17" fmla="*/ 62 h 85"/>
                <a:gd name="T18" fmla="*/ 55 w 78"/>
                <a:gd name="T19" fmla="*/ 62 h 85"/>
                <a:gd name="T20" fmla="*/ 62 w 78"/>
                <a:gd name="T21" fmla="*/ 85 h 85"/>
                <a:gd name="T22" fmla="*/ 78 w 78"/>
                <a:gd name="T23" fmla="*/ 85 h 85"/>
                <a:gd name="T24" fmla="*/ 47 w 78"/>
                <a:gd name="T25" fmla="*/ 0 h 85"/>
                <a:gd name="T26" fmla="*/ 29 w 78"/>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8" h="85">
                  <a:moveTo>
                    <a:pt x="26" y="50"/>
                  </a:moveTo>
                  <a:lnTo>
                    <a:pt x="38" y="14"/>
                  </a:lnTo>
                  <a:lnTo>
                    <a:pt x="50" y="50"/>
                  </a:lnTo>
                  <a:lnTo>
                    <a:pt x="26" y="50"/>
                  </a:lnTo>
                  <a:close/>
                  <a:moveTo>
                    <a:pt x="29" y="0"/>
                  </a:moveTo>
                  <a:lnTo>
                    <a:pt x="0" y="85"/>
                  </a:lnTo>
                  <a:lnTo>
                    <a:pt x="14" y="85"/>
                  </a:lnTo>
                  <a:lnTo>
                    <a:pt x="21" y="62"/>
                  </a:lnTo>
                  <a:lnTo>
                    <a:pt x="55" y="62"/>
                  </a:lnTo>
                  <a:lnTo>
                    <a:pt x="62" y="85"/>
                  </a:lnTo>
                  <a:lnTo>
                    <a:pt x="78" y="85"/>
                  </a:lnTo>
                  <a:lnTo>
                    <a:pt x="47" y="0"/>
                  </a:lnTo>
                  <a:lnTo>
                    <a:pt x="29"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 name="Freeform 32"/>
            <p:cNvSpPr>
              <a:spLocks/>
            </p:cNvSpPr>
            <p:nvPr/>
          </p:nvSpPr>
          <p:spPr bwMode="black">
            <a:xfrm>
              <a:off x="3176" y="2148"/>
              <a:ext cx="68" cy="85"/>
            </a:xfrm>
            <a:custGeom>
              <a:avLst/>
              <a:gdLst>
                <a:gd name="T0" fmla="*/ 1639 w 29"/>
                <a:gd name="T1" fmla="*/ 2052 h 36"/>
                <a:gd name="T2" fmla="*/ 633 w 29"/>
                <a:gd name="T3" fmla="*/ 0 h 36"/>
                <a:gd name="T4" fmla="*/ 0 w 29"/>
                <a:gd name="T5" fmla="*/ 0 h 36"/>
                <a:gd name="T6" fmla="*/ 0 w 29"/>
                <a:gd name="T7" fmla="*/ 2649 h 36"/>
                <a:gd name="T8" fmla="*/ 424 w 29"/>
                <a:gd name="T9" fmla="*/ 2649 h 36"/>
                <a:gd name="T10" fmla="*/ 424 w 29"/>
                <a:gd name="T11" fmla="*/ 659 h 36"/>
                <a:gd name="T12" fmla="*/ 1419 w 29"/>
                <a:gd name="T13" fmla="*/ 2649 h 36"/>
                <a:gd name="T14" fmla="*/ 2052 w 29"/>
                <a:gd name="T15" fmla="*/ 2649 h 36"/>
                <a:gd name="T16" fmla="*/ 2052 w 29"/>
                <a:gd name="T17" fmla="*/ 0 h 36"/>
                <a:gd name="T18" fmla="*/ 1639 w 29"/>
                <a:gd name="T19" fmla="*/ 0 h 36"/>
                <a:gd name="T20" fmla="*/ 1639 w 29"/>
                <a:gd name="T21" fmla="*/ 2052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36">
                  <a:moveTo>
                    <a:pt x="23" y="28"/>
                  </a:moveTo>
                  <a:cubicBezTo>
                    <a:pt x="9" y="0"/>
                    <a:pt x="9" y="0"/>
                    <a:pt x="9" y="0"/>
                  </a:cubicBezTo>
                  <a:cubicBezTo>
                    <a:pt x="0" y="0"/>
                    <a:pt x="0" y="0"/>
                    <a:pt x="0" y="0"/>
                  </a:cubicBezTo>
                  <a:cubicBezTo>
                    <a:pt x="0" y="36"/>
                    <a:pt x="0" y="36"/>
                    <a:pt x="0" y="36"/>
                  </a:cubicBezTo>
                  <a:cubicBezTo>
                    <a:pt x="3" y="36"/>
                    <a:pt x="6" y="36"/>
                    <a:pt x="6" y="36"/>
                  </a:cubicBezTo>
                  <a:cubicBezTo>
                    <a:pt x="6" y="9"/>
                    <a:pt x="6" y="9"/>
                    <a:pt x="6" y="9"/>
                  </a:cubicBezTo>
                  <a:cubicBezTo>
                    <a:pt x="20" y="36"/>
                    <a:pt x="20" y="36"/>
                    <a:pt x="20" y="36"/>
                  </a:cubicBezTo>
                  <a:cubicBezTo>
                    <a:pt x="29" y="36"/>
                    <a:pt x="29" y="36"/>
                    <a:pt x="29" y="36"/>
                  </a:cubicBezTo>
                  <a:cubicBezTo>
                    <a:pt x="29" y="0"/>
                    <a:pt x="29" y="0"/>
                    <a:pt x="29" y="0"/>
                  </a:cubicBezTo>
                  <a:cubicBezTo>
                    <a:pt x="23" y="0"/>
                    <a:pt x="23" y="0"/>
                    <a:pt x="23" y="0"/>
                  </a:cubicBezTo>
                  <a:lnTo>
                    <a:pt x="23" y="28"/>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 name="Freeform 33"/>
            <p:cNvSpPr>
              <a:spLocks/>
            </p:cNvSpPr>
            <p:nvPr/>
          </p:nvSpPr>
          <p:spPr bwMode="black">
            <a:xfrm>
              <a:off x="3459" y="2148"/>
              <a:ext cx="50" cy="85"/>
            </a:xfrm>
            <a:custGeom>
              <a:avLst/>
              <a:gdLst>
                <a:gd name="T0" fmla="*/ 1605 w 21"/>
                <a:gd name="T1" fmla="*/ 2264 h 36"/>
                <a:gd name="T2" fmla="*/ 448 w 21"/>
                <a:gd name="T3" fmla="*/ 2264 h 36"/>
                <a:gd name="T4" fmla="*/ 448 w 21"/>
                <a:gd name="T5" fmla="*/ 1556 h 36"/>
                <a:gd name="T6" fmla="*/ 1281 w 21"/>
                <a:gd name="T7" fmla="*/ 1556 h 36"/>
                <a:gd name="T8" fmla="*/ 1281 w 21"/>
                <a:gd name="T9" fmla="*/ 1093 h 36"/>
                <a:gd name="T10" fmla="*/ 448 w 21"/>
                <a:gd name="T11" fmla="*/ 1093 h 36"/>
                <a:gd name="T12" fmla="*/ 448 w 21"/>
                <a:gd name="T13" fmla="*/ 368 h 36"/>
                <a:gd name="T14" fmla="*/ 1536 w 21"/>
                <a:gd name="T15" fmla="*/ 368 h 36"/>
                <a:gd name="T16" fmla="*/ 1536 w 21"/>
                <a:gd name="T17" fmla="*/ 0 h 36"/>
                <a:gd name="T18" fmla="*/ 0 w 21"/>
                <a:gd name="T19" fmla="*/ 0 h 36"/>
                <a:gd name="T20" fmla="*/ 0 w 21"/>
                <a:gd name="T21" fmla="*/ 2649 h 36"/>
                <a:gd name="T22" fmla="*/ 1605 w 21"/>
                <a:gd name="T23" fmla="*/ 2649 h 36"/>
                <a:gd name="T24" fmla="*/ 1605 w 21"/>
                <a:gd name="T25" fmla="*/ 2264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 h="36">
                  <a:moveTo>
                    <a:pt x="21" y="31"/>
                  </a:move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21" y="36"/>
                    <a:pt x="21" y="36"/>
                    <a:pt x="21" y="36"/>
                  </a:cubicBezTo>
                  <a:lnTo>
                    <a:pt x="21" y="31"/>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 name="Freeform 34"/>
            <p:cNvSpPr>
              <a:spLocks/>
            </p:cNvSpPr>
            <p:nvPr/>
          </p:nvSpPr>
          <p:spPr bwMode="black">
            <a:xfrm>
              <a:off x="3258" y="2148"/>
              <a:ext cx="194" cy="85"/>
            </a:xfrm>
            <a:custGeom>
              <a:avLst/>
              <a:gdLst>
                <a:gd name="T0" fmla="*/ 3627 w 82"/>
                <a:gd name="T1" fmla="*/ 0 h 36"/>
                <a:gd name="T2" fmla="*/ 3627 w 82"/>
                <a:gd name="T3" fmla="*/ 0 h 36"/>
                <a:gd name="T4" fmla="*/ 3577 w 82"/>
                <a:gd name="T5" fmla="*/ 0 h 36"/>
                <a:gd name="T6" fmla="*/ 3577 w 82"/>
                <a:gd name="T7" fmla="*/ 2052 h 36"/>
                <a:gd name="T8" fmla="*/ 2503 w 82"/>
                <a:gd name="T9" fmla="*/ 0 h 36"/>
                <a:gd name="T10" fmla="*/ 1947 w 82"/>
                <a:gd name="T11" fmla="*/ 0 h 36"/>
                <a:gd name="T12" fmla="*/ 1947 w 82"/>
                <a:gd name="T13" fmla="*/ 2264 h 36"/>
                <a:gd name="T14" fmla="*/ 532 w 82"/>
                <a:gd name="T15" fmla="*/ 2264 h 36"/>
                <a:gd name="T16" fmla="*/ 532 w 82"/>
                <a:gd name="T17" fmla="*/ 1556 h 36"/>
                <a:gd name="T18" fmla="*/ 1349 w 82"/>
                <a:gd name="T19" fmla="*/ 1556 h 36"/>
                <a:gd name="T20" fmla="*/ 1349 w 82"/>
                <a:gd name="T21" fmla="*/ 1093 h 36"/>
                <a:gd name="T22" fmla="*/ 532 w 82"/>
                <a:gd name="T23" fmla="*/ 1093 h 36"/>
                <a:gd name="T24" fmla="*/ 532 w 82"/>
                <a:gd name="T25" fmla="*/ 368 h 36"/>
                <a:gd name="T26" fmla="*/ 1472 w 82"/>
                <a:gd name="T27" fmla="*/ 368 h 36"/>
                <a:gd name="T28" fmla="*/ 1472 w 82"/>
                <a:gd name="T29" fmla="*/ 0 h 36"/>
                <a:gd name="T30" fmla="*/ 0 w 82"/>
                <a:gd name="T31" fmla="*/ 0 h 36"/>
                <a:gd name="T32" fmla="*/ 0 w 82"/>
                <a:gd name="T33" fmla="*/ 2649 h 36"/>
                <a:gd name="T34" fmla="*/ 2290 w 82"/>
                <a:gd name="T35" fmla="*/ 2649 h 36"/>
                <a:gd name="T36" fmla="*/ 2290 w 82"/>
                <a:gd name="T37" fmla="*/ 2649 h 36"/>
                <a:gd name="T38" fmla="*/ 2290 w 82"/>
                <a:gd name="T39" fmla="*/ 659 h 36"/>
                <a:gd name="T40" fmla="*/ 3414 w 82"/>
                <a:gd name="T41" fmla="*/ 2649 h 36"/>
                <a:gd name="T42" fmla="*/ 4012 w 82"/>
                <a:gd name="T43" fmla="*/ 2649 h 36"/>
                <a:gd name="T44" fmla="*/ 4012 w 82"/>
                <a:gd name="T45" fmla="*/ 368 h 36"/>
                <a:gd name="T46" fmla="*/ 4819 w 82"/>
                <a:gd name="T47" fmla="*/ 368 h 36"/>
                <a:gd name="T48" fmla="*/ 4819 w 82"/>
                <a:gd name="T49" fmla="*/ 2649 h 36"/>
                <a:gd name="T50" fmla="*/ 5257 w 82"/>
                <a:gd name="T51" fmla="*/ 2649 h 36"/>
                <a:gd name="T52" fmla="*/ 5257 w 82"/>
                <a:gd name="T53" fmla="*/ 368 h 36"/>
                <a:gd name="T54" fmla="*/ 6078 w 82"/>
                <a:gd name="T55" fmla="*/ 368 h 36"/>
                <a:gd name="T56" fmla="*/ 6078 w 82"/>
                <a:gd name="T57" fmla="*/ 0 h 36"/>
                <a:gd name="T58" fmla="*/ 3627 w 82"/>
                <a:gd name="T59" fmla="*/ 0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2" h="36">
                  <a:moveTo>
                    <a:pt x="49" y="0"/>
                  </a:moveTo>
                  <a:cubicBezTo>
                    <a:pt x="49" y="0"/>
                    <a:pt x="49" y="0"/>
                    <a:pt x="49" y="0"/>
                  </a:cubicBezTo>
                  <a:cubicBezTo>
                    <a:pt x="48" y="0"/>
                    <a:pt x="48" y="0"/>
                    <a:pt x="48" y="0"/>
                  </a:cubicBezTo>
                  <a:cubicBezTo>
                    <a:pt x="48" y="28"/>
                    <a:pt x="48" y="28"/>
                    <a:pt x="48" y="28"/>
                  </a:cubicBezTo>
                  <a:cubicBezTo>
                    <a:pt x="34" y="0"/>
                    <a:pt x="34" y="0"/>
                    <a:pt x="34" y="0"/>
                  </a:cubicBezTo>
                  <a:cubicBezTo>
                    <a:pt x="26" y="0"/>
                    <a:pt x="26" y="0"/>
                    <a:pt x="26" y="0"/>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1" y="36"/>
                    <a:pt x="31" y="36"/>
                    <a:pt x="31" y="36"/>
                  </a:cubicBezTo>
                  <a:cubicBezTo>
                    <a:pt x="31" y="36"/>
                    <a:pt x="31" y="36"/>
                    <a:pt x="31" y="36"/>
                  </a:cubicBezTo>
                  <a:cubicBezTo>
                    <a:pt x="31" y="9"/>
                    <a:pt x="31" y="9"/>
                    <a:pt x="31" y="9"/>
                  </a:cubicBezTo>
                  <a:cubicBezTo>
                    <a:pt x="46" y="36"/>
                    <a:pt x="46" y="36"/>
                    <a:pt x="46" y="36"/>
                  </a:cubicBezTo>
                  <a:cubicBezTo>
                    <a:pt x="54" y="36"/>
                    <a:pt x="54" y="36"/>
                    <a:pt x="54" y="36"/>
                  </a:cubicBezTo>
                  <a:cubicBezTo>
                    <a:pt x="54" y="5"/>
                    <a:pt x="54" y="5"/>
                    <a:pt x="54" y="5"/>
                  </a:cubicBezTo>
                  <a:cubicBezTo>
                    <a:pt x="58" y="5"/>
                    <a:pt x="62" y="5"/>
                    <a:pt x="65" y="5"/>
                  </a:cubicBezTo>
                  <a:cubicBezTo>
                    <a:pt x="65" y="36"/>
                    <a:pt x="65" y="36"/>
                    <a:pt x="65" y="36"/>
                  </a:cubicBezTo>
                  <a:cubicBezTo>
                    <a:pt x="71" y="36"/>
                    <a:pt x="71" y="36"/>
                    <a:pt x="71" y="36"/>
                  </a:cubicBezTo>
                  <a:cubicBezTo>
                    <a:pt x="71" y="5"/>
                    <a:pt x="71" y="5"/>
                    <a:pt x="71" y="5"/>
                  </a:cubicBezTo>
                  <a:cubicBezTo>
                    <a:pt x="82" y="5"/>
                    <a:pt x="82" y="5"/>
                    <a:pt x="82" y="5"/>
                  </a:cubicBezTo>
                  <a:cubicBezTo>
                    <a:pt x="82" y="0"/>
                    <a:pt x="82" y="0"/>
                    <a:pt x="82" y="0"/>
                  </a:cubicBezTo>
                  <a:lnTo>
                    <a:pt x="49"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 name="Freeform 35"/>
            <p:cNvSpPr>
              <a:spLocks noEditPoints="1"/>
            </p:cNvSpPr>
            <p:nvPr/>
          </p:nvSpPr>
          <p:spPr bwMode="black">
            <a:xfrm>
              <a:off x="2874" y="2148"/>
              <a:ext cx="120" cy="85"/>
            </a:xfrm>
            <a:custGeom>
              <a:avLst/>
              <a:gdLst>
                <a:gd name="T0" fmla="*/ 2292 w 51"/>
                <a:gd name="T1" fmla="*/ 1093 h 36"/>
                <a:gd name="T2" fmla="*/ 2292 w 51"/>
                <a:gd name="T3" fmla="*/ 1093 h 36"/>
                <a:gd name="T4" fmla="*/ 2292 w 51"/>
                <a:gd name="T5" fmla="*/ 368 h 36"/>
                <a:gd name="T6" fmla="*/ 2668 w 51"/>
                <a:gd name="T7" fmla="*/ 368 h 36"/>
                <a:gd name="T8" fmla="*/ 3188 w 51"/>
                <a:gd name="T9" fmla="*/ 753 h 36"/>
                <a:gd name="T10" fmla="*/ 2668 w 51"/>
                <a:gd name="T11" fmla="*/ 1093 h 36"/>
                <a:gd name="T12" fmla="*/ 2292 w 51"/>
                <a:gd name="T13" fmla="*/ 1093 h 36"/>
                <a:gd name="T14" fmla="*/ 3400 w 51"/>
                <a:gd name="T15" fmla="*/ 1343 h 36"/>
                <a:gd name="T16" fmla="*/ 3621 w 51"/>
                <a:gd name="T17" fmla="*/ 753 h 36"/>
                <a:gd name="T18" fmla="*/ 3400 w 51"/>
                <a:gd name="T19" fmla="*/ 222 h 36"/>
                <a:gd name="T20" fmla="*/ 2607 w 51"/>
                <a:gd name="T21" fmla="*/ 0 h 36"/>
                <a:gd name="T22" fmla="*/ 1878 w 51"/>
                <a:gd name="T23" fmla="*/ 0 h 36"/>
                <a:gd name="T24" fmla="*/ 1878 w 51"/>
                <a:gd name="T25" fmla="*/ 1093 h 36"/>
                <a:gd name="T26" fmla="*/ 1878 w 51"/>
                <a:gd name="T27" fmla="*/ 1093 h 36"/>
                <a:gd name="T28" fmla="*/ 1878 w 51"/>
                <a:gd name="T29" fmla="*/ 2264 h 36"/>
                <a:gd name="T30" fmla="*/ 492 w 51"/>
                <a:gd name="T31" fmla="*/ 2264 h 36"/>
                <a:gd name="T32" fmla="*/ 492 w 51"/>
                <a:gd name="T33" fmla="*/ 1556 h 36"/>
                <a:gd name="T34" fmla="*/ 1289 w 51"/>
                <a:gd name="T35" fmla="*/ 1556 h 36"/>
                <a:gd name="T36" fmla="*/ 1289 w 51"/>
                <a:gd name="T37" fmla="*/ 1093 h 36"/>
                <a:gd name="T38" fmla="*/ 492 w 51"/>
                <a:gd name="T39" fmla="*/ 1093 h 36"/>
                <a:gd name="T40" fmla="*/ 492 w 51"/>
                <a:gd name="T41" fmla="*/ 368 h 36"/>
                <a:gd name="T42" fmla="*/ 1445 w 51"/>
                <a:gd name="T43" fmla="*/ 368 h 36"/>
                <a:gd name="T44" fmla="*/ 1445 w 51"/>
                <a:gd name="T45" fmla="*/ 0 h 36"/>
                <a:gd name="T46" fmla="*/ 0 w 51"/>
                <a:gd name="T47" fmla="*/ 0 h 36"/>
                <a:gd name="T48" fmla="*/ 0 w 51"/>
                <a:gd name="T49" fmla="*/ 2649 h 36"/>
                <a:gd name="T50" fmla="*/ 2292 w 51"/>
                <a:gd name="T51" fmla="*/ 2649 h 36"/>
                <a:gd name="T52" fmla="*/ 2292 w 51"/>
                <a:gd name="T53" fmla="*/ 1556 h 36"/>
                <a:gd name="T54" fmla="*/ 2513 w 51"/>
                <a:gd name="T55" fmla="*/ 1556 h 36"/>
                <a:gd name="T56" fmla="*/ 3188 w 51"/>
                <a:gd name="T57" fmla="*/ 2649 h 36"/>
                <a:gd name="T58" fmla="*/ 3675 w 51"/>
                <a:gd name="T59" fmla="*/ 2649 h 36"/>
                <a:gd name="T60" fmla="*/ 3033 w 51"/>
                <a:gd name="T61" fmla="*/ 1462 h 36"/>
                <a:gd name="T62" fmla="*/ 3400 w 51"/>
                <a:gd name="T63" fmla="*/ 1343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4" y="7"/>
                    <a:pt x="44" y="10"/>
                  </a:cubicBezTo>
                  <a:cubicBezTo>
                    <a:pt x="44" y="14"/>
                    <a:pt x="42" y="15"/>
                    <a:pt x="37" y="15"/>
                  </a:cubicBezTo>
                  <a:lnTo>
                    <a:pt x="32" y="15"/>
                  </a:lnTo>
                  <a:close/>
                  <a:moveTo>
                    <a:pt x="47" y="18"/>
                  </a:moveTo>
                  <a:cubicBezTo>
                    <a:pt x="49" y="16"/>
                    <a:pt x="50" y="14"/>
                    <a:pt x="50" y="10"/>
                  </a:cubicBezTo>
                  <a:cubicBezTo>
                    <a:pt x="50" y="7"/>
                    <a:pt x="49" y="4"/>
                    <a:pt x="47" y="3"/>
                  </a:cubicBezTo>
                  <a:cubicBezTo>
                    <a:pt x="44" y="1"/>
                    <a:pt x="41" y="0"/>
                    <a:pt x="36" y="0"/>
                  </a:cubicBezTo>
                  <a:cubicBezTo>
                    <a:pt x="26" y="0"/>
                    <a:pt x="26" y="0"/>
                    <a:pt x="26" y="0"/>
                  </a:cubicBezTo>
                  <a:cubicBezTo>
                    <a:pt x="26" y="15"/>
                    <a:pt x="26" y="15"/>
                    <a:pt x="26" y="15"/>
                  </a:cubicBezTo>
                  <a:cubicBezTo>
                    <a:pt x="26" y="15"/>
                    <a:pt x="26" y="15"/>
                    <a:pt x="26" y="15"/>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2" y="20"/>
                    <a:pt x="42" y="20"/>
                    <a:pt x="42" y="20"/>
                  </a:cubicBezTo>
                  <a:cubicBezTo>
                    <a:pt x="44" y="20"/>
                    <a:pt x="45" y="19"/>
                    <a:pt x="47" y="1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 name="Freeform 36"/>
            <p:cNvSpPr>
              <a:spLocks noEditPoints="1"/>
            </p:cNvSpPr>
            <p:nvPr/>
          </p:nvSpPr>
          <p:spPr bwMode="black">
            <a:xfrm>
              <a:off x="2642" y="2148"/>
              <a:ext cx="121" cy="85"/>
            </a:xfrm>
            <a:custGeom>
              <a:avLst/>
              <a:gdLst>
                <a:gd name="T0" fmla="*/ 2403 w 51"/>
                <a:gd name="T1" fmla="*/ 1093 h 36"/>
                <a:gd name="T2" fmla="*/ 2403 w 51"/>
                <a:gd name="T3" fmla="*/ 1093 h 36"/>
                <a:gd name="T4" fmla="*/ 2403 w 51"/>
                <a:gd name="T5" fmla="*/ 368 h 36"/>
                <a:gd name="T6" fmla="*/ 2792 w 51"/>
                <a:gd name="T7" fmla="*/ 368 h 36"/>
                <a:gd name="T8" fmla="*/ 3231 w 51"/>
                <a:gd name="T9" fmla="*/ 753 h 36"/>
                <a:gd name="T10" fmla="*/ 2792 w 51"/>
                <a:gd name="T11" fmla="*/ 1093 h 36"/>
                <a:gd name="T12" fmla="*/ 2403 w 51"/>
                <a:gd name="T13" fmla="*/ 1093 h 36"/>
                <a:gd name="T14" fmla="*/ 3457 w 51"/>
                <a:gd name="T15" fmla="*/ 1343 h 36"/>
                <a:gd name="T16" fmla="*/ 3765 w 51"/>
                <a:gd name="T17" fmla="*/ 753 h 36"/>
                <a:gd name="T18" fmla="*/ 3457 w 51"/>
                <a:gd name="T19" fmla="*/ 222 h 36"/>
                <a:gd name="T20" fmla="*/ 2695 w 51"/>
                <a:gd name="T21" fmla="*/ 0 h 36"/>
                <a:gd name="T22" fmla="*/ 1870 w 51"/>
                <a:gd name="T23" fmla="*/ 0 h 36"/>
                <a:gd name="T24" fmla="*/ 1870 w 51"/>
                <a:gd name="T25" fmla="*/ 1093 h 36"/>
                <a:gd name="T26" fmla="*/ 1870 w 51"/>
                <a:gd name="T27" fmla="*/ 1093 h 36"/>
                <a:gd name="T28" fmla="*/ 1870 w 51"/>
                <a:gd name="T29" fmla="*/ 2264 h 36"/>
                <a:gd name="T30" fmla="*/ 439 w 51"/>
                <a:gd name="T31" fmla="*/ 2264 h 36"/>
                <a:gd name="T32" fmla="*/ 439 w 51"/>
                <a:gd name="T33" fmla="*/ 1556 h 36"/>
                <a:gd name="T34" fmla="*/ 1267 w 51"/>
                <a:gd name="T35" fmla="*/ 1556 h 36"/>
                <a:gd name="T36" fmla="*/ 1267 w 51"/>
                <a:gd name="T37" fmla="*/ 1093 h 36"/>
                <a:gd name="T38" fmla="*/ 439 w 51"/>
                <a:gd name="T39" fmla="*/ 1093 h 36"/>
                <a:gd name="T40" fmla="*/ 439 w 51"/>
                <a:gd name="T41" fmla="*/ 368 h 36"/>
                <a:gd name="T42" fmla="*/ 1497 w 51"/>
                <a:gd name="T43" fmla="*/ 368 h 36"/>
                <a:gd name="T44" fmla="*/ 1497 w 51"/>
                <a:gd name="T45" fmla="*/ 0 h 36"/>
                <a:gd name="T46" fmla="*/ 0 w 51"/>
                <a:gd name="T47" fmla="*/ 0 h 36"/>
                <a:gd name="T48" fmla="*/ 0 w 51"/>
                <a:gd name="T49" fmla="*/ 2649 h 36"/>
                <a:gd name="T50" fmla="*/ 2403 w 51"/>
                <a:gd name="T51" fmla="*/ 2649 h 36"/>
                <a:gd name="T52" fmla="*/ 2403 w 51"/>
                <a:gd name="T53" fmla="*/ 1556 h 36"/>
                <a:gd name="T54" fmla="*/ 2629 w 51"/>
                <a:gd name="T55" fmla="*/ 1556 h 36"/>
                <a:gd name="T56" fmla="*/ 3298 w 51"/>
                <a:gd name="T57" fmla="*/ 2649 h 36"/>
                <a:gd name="T58" fmla="*/ 3834 w 51"/>
                <a:gd name="T59" fmla="*/ 2649 h 36"/>
                <a:gd name="T60" fmla="*/ 3072 w 51"/>
                <a:gd name="T61" fmla="*/ 1462 h 36"/>
                <a:gd name="T62" fmla="*/ 3457 w 51"/>
                <a:gd name="T63" fmla="*/ 1343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3" y="7"/>
                    <a:pt x="43" y="10"/>
                  </a:cubicBezTo>
                  <a:cubicBezTo>
                    <a:pt x="43" y="14"/>
                    <a:pt x="42" y="15"/>
                    <a:pt x="37" y="15"/>
                  </a:cubicBezTo>
                  <a:lnTo>
                    <a:pt x="32" y="15"/>
                  </a:lnTo>
                  <a:close/>
                  <a:moveTo>
                    <a:pt x="46" y="18"/>
                  </a:moveTo>
                  <a:cubicBezTo>
                    <a:pt x="48" y="16"/>
                    <a:pt x="50" y="14"/>
                    <a:pt x="50" y="10"/>
                  </a:cubicBezTo>
                  <a:cubicBezTo>
                    <a:pt x="50" y="7"/>
                    <a:pt x="48" y="4"/>
                    <a:pt x="46" y="3"/>
                  </a:cubicBezTo>
                  <a:cubicBezTo>
                    <a:pt x="44" y="1"/>
                    <a:pt x="41" y="0"/>
                    <a:pt x="36" y="0"/>
                  </a:cubicBezTo>
                  <a:cubicBezTo>
                    <a:pt x="25" y="0"/>
                    <a:pt x="25" y="0"/>
                    <a:pt x="25" y="0"/>
                  </a:cubicBezTo>
                  <a:cubicBezTo>
                    <a:pt x="25" y="15"/>
                    <a:pt x="25" y="15"/>
                    <a:pt x="25" y="15"/>
                  </a:cubicBezTo>
                  <a:cubicBezTo>
                    <a:pt x="25" y="15"/>
                    <a:pt x="25" y="15"/>
                    <a:pt x="25" y="15"/>
                  </a:cubicBezTo>
                  <a:cubicBezTo>
                    <a:pt x="25" y="31"/>
                    <a:pt x="25" y="31"/>
                    <a:pt x="25" y="31"/>
                  </a:cubicBez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1" y="20"/>
                    <a:pt x="41" y="20"/>
                    <a:pt x="41" y="20"/>
                  </a:cubicBezTo>
                  <a:cubicBezTo>
                    <a:pt x="43" y="20"/>
                    <a:pt x="45" y="19"/>
                    <a:pt x="46" y="1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9" name="Freeform 37"/>
            <p:cNvSpPr>
              <a:spLocks noEditPoints="1"/>
            </p:cNvSpPr>
            <p:nvPr/>
          </p:nvSpPr>
          <p:spPr bwMode="black">
            <a:xfrm>
              <a:off x="2807" y="2148"/>
              <a:ext cx="59" cy="85"/>
            </a:xfrm>
            <a:custGeom>
              <a:avLst/>
              <a:gdLst>
                <a:gd name="T0" fmla="*/ 868 w 25"/>
                <a:gd name="T1" fmla="*/ 1188 h 36"/>
                <a:gd name="T2" fmla="*/ 524 w 25"/>
                <a:gd name="T3" fmla="*/ 1188 h 36"/>
                <a:gd name="T4" fmla="*/ 524 w 25"/>
                <a:gd name="T5" fmla="*/ 368 h 36"/>
                <a:gd name="T6" fmla="*/ 868 w 25"/>
                <a:gd name="T7" fmla="*/ 368 h 36"/>
                <a:gd name="T8" fmla="*/ 1303 w 25"/>
                <a:gd name="T9" fmla="*/ 803 h 36"/>
                <a:gd name="T10" fmla="*/ 868 w 25"/>
                <a:gd name="T11" fmla="*/ 1188 h 36"/>
                <a:gd name="T12" fmla="*/ 1548 w 25"/>
                <a:gd name="T13" fmla="*/ 222 h 36"/>
                <a:gd name="T14" fmla="*/ 802 w 25"/>
                <a:gd name="T15" fmla="*/ 0 h 36"/>
                <a:gd name="T16" fmla="*/ 0 w 25"/>
                <a:gd name="T17" fmla="*/ 0 h 36"/>
                <a:gd name="T18" fmla="*/ 0 w 25"/>
                <a:gd name="T19" fmla="*/ 1556 h 36"/>
                <a:gd name="T20" fmla="*/ 0 w 25"/>
                <a:gd name="T21" fmla="*/ 2649 h 36"/>
                <a:gd name="T22" fmla="*/ 524 w 25"/>
                <a:gd name="T23" fmla="*/ 2649 h 36"/>
                <a:gd name="T24" fmla="*/ 524 w 25"/>
                <a:gd name="T25" fmla="*/ 1556 h 36"/>
                <a:gd name="T26" fmla="*/ 802 w 25"/>
                <a:gd name="T27" fmla="*/ 1556 h 36"/>
                <a:gd name="T28" fmla="*/ 1548 w 25"/>
                <a:gd name="T29" fmla="*/ 1343 h 36"/>
                <a:gd name="T30" fmla="*/ 1827 w 25"/>
                <a:gd name="T31" fmla="*/ 803 h 36"/>
                <a:gd name="T32" fmla="*/ 1548 w 25"/>
                <a:gd name="T33" fmla="*/ 222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6">
                  <a:moveTo>
                    <a:pt x="12" y="16"/>
                  </a:moveTo>
                  <a:cubicBezTo>
                    <a:pt x="7" y="16"/>
                    <a:pt x="7" y="16"/>
                    <a:pt x="7" y="16"/>
                  </a:cubicBezTo>
                  <a:cubicBezTo>
                    <a:pt x="7" y="5"/>
                    <a:pt x="7" y="5"/>
                    <a:pt x="7" y="5"/>
                  </a:cubicBezTo>
                  <a:cubicBezTo>
                    <a:pt x="12" y="5"/>
                    <a:pt x="12" y="5"/>
                    <a:pt x="12" y="5"/>
                  </a:cubicBezTo>
                  <a:cubicBezTo>
                    <a:pt x="17" y="5"/>
                    <a:pt x="18" y="7"/>
                    <a:pt x="18" y="11"/>
                  </a:cubicBezTo>
                  <a:cubicBezTo>
                    <a:pt x="18" y="14"/>
                    <a:pt x="16" y="16"/>
                    <a:pt x="12" y="16"/>
                  </a:cubicBezTo>
                  <a:close/>
                  <a:moveTo>
                    <a:pt x="21" y="3"/>
                  </a:moveTo>
                  <a:cubicBezTo>
                    <a:pt x="19" y="1"/>
                    <a:pt x="16" y="0"/>
                    <a:pt x="11" y="0"/>
                  </a:cubicBezTo>
                  <a:cubicBezTo>
                    <a:pt x="0" y="0"/>
                    <a:pt x="0" y="0"/>
                    <a:pt x="0" y="0"/>
                  </a:cubicBezTo>
                  <a:cubicBezTo>
                    <a:pt x="0" y="21"/>
                    <a:pt x="0" y="21"/>
                    <a:pt x="0" y="21"/>
                  </a:cubicBezTo>
                  <a:cubicBezTo>
                    <a:pt x="0" y="36"/>
                    <a:pt x="0" y="36"/>
                    <a:pt x="0" y="36"/>
                  </a:cubicBezTo>
                  <a:cubicBezTo>
                    <a:pt x="7" y="36"/>
                    <a:pt x="7" y="36"/>
                    <a:pt x="7" y="36"/>
                  </a:cubicBezTo>
                  <a:cubicBezTo>
                    <a:pt x="7" y="21"/>
                    <a:pt x="7" y="21"/>
                    <a:pt x="7" y="21"/>
                  </a:cubicBezTo>
                  <a:cubicBezTo>
                    <a:pt x="11" y="21"/>
                    <a:pt x="11" y="21"/>
                    <a:pt x="11" y="21"/>
                  </a:cubicBezTo>
                  <a:cubicBezTo>
                    <a:pt x="16" y="21"/>
                    <a:pt x="19" y="20"/>
                    <a:pt x="21" y="18"/>
                  </a:cubicBezTo>
                  <a:cubicBezTo>
                    <a:pt x="23" y="17"/>
                    <a:pt x="25" y="14"/>
                    <a:pt x="25" y="11"/>
                  </a:cubicBezTo>
                  <a:cubicBezTo>
                    <a:pt x="25" y="7"/>
                    <a:pt x="23" y="4"/>
                    <a:pt x="21" y="3"/>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 name="Freeform 38"/>
            <p:cNvSpPr>
              <a:spLocks/>
            </p:cNvSpPr>
            <p:nvPr/>
          </p:nvSpPr>
          <p:spPr bwMode="black">
            <a:xfrm>
              <a:off x="2578" y="2146"/>
              <a:ext cx="55" cy="87"/>
            </a:xfrm>
            <a:custGeom>
              <a:avLst/>
              <a:gdLst>
                <a:gd name="T0" fmla="*/ 1081 w 23"/>
                <a:gd name="T1" fmla="*/ 1155 h 37"/>
                <a:gd name="T2" fmla="*/ 452 w 23"/>
                <a:gd name="T3" fmla="*/ 729 h 37"/>
                <a:gd name="T4" fmla="*/ 1012 w 23"/>
                <a:gd name="T5" fmla="*/ 364 h 37"/>
                <a:gd name="T6" fmla="*/ 1640 w 23"/>
                <a:gd name="T7" fmla="*/ 491 h 37"/>
                <a:gd name="T8" fmla="*/ 1640 w 23"/>
                <a:gd name="T9" fmla="*/ 155 h 37"/>
                <a:gd name="T10" fmla="*/ 1012 w 23"/>
                <a:gd name="T11" fmla="*/ 0 h 37"/>
                <a:gd name="T12" fmla="*/ 0 w 23"/>
                <a:gd name="T13" fmla="*/ 790 h 37"/>
                <a:gd name="T14" fmla="*/ 777 w 23"/>
                <a:gd name="T15" fmla="*/ 1493 h 37"/>
                <a:gd name="T16" fmla="*/ 1339 w 23"/>
                <a:gd name="T17" fmla="*/ 1923 h 37"/>
                <a:gd name="T18" fmla="*/ 777 w 23"/>
                <a:gd name="T19" fmla="*/ 2288 h 37"/>
                <a:gd name="T20" fmla="*/ 0 w 23"/>
                <a:gd name="T21" fmla="*/ 2173 h 37"/>
                <a:gd name="T22" fmla="*/ 0 w 23"/>
                <a:gd name="T23" fmla="*/ 2511 h 37"/>
                <a:gd name="T24" fmla="*/ 727 w 23"/>
                <a:gd name="T25" fmla="*/ 2664 h 37"/>
                <a:gd name="T26" fmla="*/ 1808 w 23"/>
                <a:gd name="T27" fmla="*/ 1923 h 37"/>
                <a:gd name="T28" fmla="*/ 1081 w 23"/>
                <a:gd name="T29" fmla="*/ 1155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 h="37">
                  <a:moveTo>
                    <a:pt x="14" y="16"/>
                  </a:moveTo>
                  <a:cubicBezTo>
                    <a:pt x="9" y="14"/>
                    <a:pt x="6" y="13"/>
                    <a:pt x="6" y="10"/>
                  </a:cubicBezTo>
                  <a:cubicBezTo>
                    <a:pt x="6" y="8"/>
                    <a:pt x="9" y="5"/>
                    <a:pt x="13" y="5"/>
                  </a:cubicBezTo>
                  <a:cubicBezTo>
                    <a:pt x="16" y="5"/>
                    <a:pt x="19" y="6"/>
                    <a:pt x="21" y="7"/>
                  </a:cubicBezTo>
                  <a:cubicBezTo>
                    <a:pt x="21" y="2"/>
                    <a:pt x="21" y="2"/>
                    <a:pt x="21" y="2"/>
                  </a:cubicBezTo>
                  <a:cubicBezTo>
                    <a:pt x="19" y="1"/>
                    <a:pt x="16" y="0"/>
                    <a:pt x="13" y="0"/>
                  </a:cubicBezTo>
                  <a:cubicBezTo>
                    <a:pt x="5" y="0"/>
                    <a:pt x="0" y="5"/>
                    <a:pt x="0" y="11"/>
                  </a:cubicBezTo>
                  <a:cubicBezTo>
                    <a:pt x="0" y="16"/>
                    <a:pt x="4" y="19"/>
                    <a:pt x="10" y="21"/>
                  </a:cubicBezTo>
                  <a:cubicBezTo>
                    <a:pt x="15" y="23"/>
                    <a:pt x="17" y="24"/>
                    <a:pt x="17" y="27"/>
                  </a:cubicBezTo>
                  <a:cubicBezTo>
                    <a:pt x="17" y="30"/>
                    <a:pt x="14" y="32"/>
                    <a:pt x="10" y="32"/>
                  </a:cubicBezTo>
                  <a:cubicBezTo>
                    <a:pt x="6" y="32"/>
                    <a:pt x="2" y="31"/>
                    <a:pt x="0" y="30"/>
                  </a:cubicBezTo>
                  <a:cubicBezTo>
                    <a:pt x="0" y="35"/>
                    <a:pt x="0" y="35"/>
                    <a:pt x="0" y="35"/>
                  </a:cubicBezTo>
                  <a:cubicBezTo>
                    <a:pt x="2" y="37"/>
                    <a:pt x="6" y="37"/>
                    <a:pt x="9" y="37"/>
                  </a:cubicBezTo>
                  <a:cubicBezTo>
                    <a:pt x="19" y="37"/>
                    <a:pt x="23" y="32"/>
                    <a:pt x="23" y="27"/>
                  </a:cubicBezTo>
                  <a:cubicBezTo>
                    <a:pt x="23" y="21"/>
                    <a:pt x="20" y="18"/>
                    <a:pt x="14" y="1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 name="Freeform 39"/>
            <p:cNvSpPr>
              <a:spLocks noEditPoints="1"/>
            </p:cNvSpPr>
            <p:nvPr/>
          </p:nvSpPr>
          <p:spPr bwMode="black">
            <a:xfrm>
              <a:off x="3518" y="2200"/>
              <a:ext cx="36" cy="36"/>
            </a:xfrm>
            <a:custGeom>
              <a:avLst/>
              <a:gdLst>
                <a:gd name="T0" fmla="*/ 473 w 15"/>
                <a:gd name="T1" fmla="*/ 564 h 15"/>
                <a:gd name="T2" fmla="*/ 473 w 15"/>
                <a:gd name="T3" fmla="*/ 403 h 15"/>
                <a:gd name="T4" fmla="*/ 634 w 15"/>
                <a:gd name="T5" fmla="*/ 403 h 15"/>
                <a:gd name="T6" fmla="*/ 802 w 15"/>
                <a:gd name="T7" fmla="*/ 473 h 15"/>
                <a:gd name="T8" fmla="*/ 634 w 15"/>
                <a:gd name="T9" fmla="*/ 564 h 15"/>
                <a:gd name="T10" fmla="*/ 473 w 15"/>
                <a:gd name="T11" fmla="*/ 564 h 15"/>
                <a:gd name="T12" fmla="*/ 473 w 15"/>
                <a:gd name="T13" fmla="*/ 634 h 15"/>
                <a:gd name="T14" fmla="*/ 634 w 15"/>
                <a:gd name="T15" fmla="*/ 634 h 15"/>
                <a:gd name="T16" fmla="*/ 802 w 15"/>
                <a:gd name="T17" fmla="*/ 967 h 15"/>
                <a:gd name="T18" fmla="*/ 859 w 15"/>
                <a:gd name="T19" fmla="*/ 967 h 15"/>
                <a:gd name="T20" fmla="*/ 732 w 15"/>
                <a:gd name="T21" fmla="*/ 634 h 15"/>
                <a:gd name="T22" fmla="*/ 859 w 15"/>
                <a:gd name="T23" fmla="*/ 473 h 15"/>
                <a:gd name="T24" fmla="*/ 634 w 15"/>
                <a:gd name="T25" fmla="*/ 334 h 15"/>
                <a:gd name="T26" fmla="*/ 403 w 15"/>
                <a:gd name="T27" fmla="*/ 334 h 15"/>
                <a:gd name="T28" fmla="*/ 403 w 15"/>
                <a:gd name="T29" fmla="*/ 967 h 15"/>
                <a:gd name="T30" fmla="*/ 473 w 15"/>
                <a:gd name="T31" fmla="*/ 967 h 15"/>
                <a:gd name="T32" fmla="*/ 473 w 15"/>
                <a:gd name="T33" fmla="*/ 634 h 15"/>
                <a:gd name="T34" fmla="*/ 634 w 15"/>
                <a:gd name="T35" fmla="*/ 1186 h 15"/>
                <a:gd name="T36" fmla="*/ 1186 w 15"/>
                <a:gd name="T37" fmla="*/ 634 h 15"/>
                <a:gd name="T38" fmla="*/ 634 w 15"/>
                <a:gd name="T39" fmla="*/ 0 h 15"/>
                <a:gd name="T40" fmla="*/ 0 w 15"/>
                <a:gd name="T41" fmla="*/ 634 h 15"/>
                <a:gd name="T42" fmla="*/ 634 w 15"/>
                <a:gd name="T43" fmla="*/ 1186 h 15"/>
                <a:gd name="T44" fmla="*/ 168 w 15"/>
                <a:gd name="T45" fmla="*/ 634 h 15"/>
                <a:gd name="T46" fmla="*/ 634 w 15"/>
                <a:gd name="T47" fmla="*/ 168 h 15"/>
                <a:gd name="T48" fmla="*/ 1135 w 15"/>
                <a:gd name="T49" fmla="*/ 634 h 15"/>
                <a:gd name="T50" fmla="*/ 634 w 15"/>
                <a:gd name="T51" fmla="*/ 1135 h 15"/>
                <a:gd name="T52" fmla="*/ 168 w 15"/>
                <a:gd name="T53" fmla="*/ 634 h 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 h="15">
                  <a:moveTo>
                    <a:pt x="6" y="7"/>
                  </a:moveTo>
                  <a:cubicBezTo>
                    <a:pt x="6" y="5"/>
                    <a:pt x="6" y="5"/>
                    <a:pt x="6" y="5"/>
                  </a:cubicBezTo>
                  <a:cubicBezTo>
                    <a:pt x="8" y="5"/>
                    <a:pt x="8" y="5"/>
                    <a:pt x="8" y="5"/>
                  </a:cubicBezTo>
                  <a:cubicBezTo>
                    <a:pt x="9" y="5"/>
                    <a:pt x="10" y="5"/>
                    <a:pt x="10" y="6"/>
                  </a:cubicBezTo>
                  <a:cubicBezTo>
                    <a:pt x="10" y="7"/>
                    <a:pt x="9" y="7"/>
                    <a:pt x="8" y="7"/>
                  </a:cubicBezTo>
                  <a:lnTo>
                    <a:pt x="6" y="7"/>
                  </a:lnTo>
                  <a:close/>
                  <a:moveTo>
                    <a:pt x="6" y="8"/>
                  </a:moveTo>
                  <a:cubicBezTo>
                    <a:pt x="8" y="8"/>
                    <a:pt x="8" y="8"/>
                    <a:pt x="8" y="8"/>
                  </a:cubicBezTo>
                  <a:cubicBezTo>
                    <a:pt x="10" y="12"/>
                    <a:pt x="10" y="12"/>
                    <a:pt x="10" y="12"/>
                  </a:cubicBezTo>
                  <a:cubicBezTo>
                    <a:pt x="11" y="12"/>
                    <a:pt x="11" y="12"/>
                    <a:pt x="11" y="12"/>
                  </a:cubicBezTo>
                  <a:cubicBezTo>
                    <a:pt x="9" y="8"/>
                    <a:pt x="9" y="8"/>
                    <a:pt x="9" y="8"/>
                  </a:cubicBezTo>
                  <a:cubicBezTo>
                    <a:pt x="10" y="8"/>
                    <a:pt x="11" y="7"/>
                    <a:pt x="11" y="6"/>
                  </a:cubicBezTo>
                  <a:cubicBezTo>
                    <a:pt x="11" y="4"/>
                    <a:pt x="10" y="4"/>
                    <a:pt x="8" y="4"/>
                  </a:cubicBezTo>
                  <a:cubicBezTo>
                    <a:pt x="5" y="4"/>
                    <a:pt x="5" y="4"/>
                    <a:pt x="5" y="4"/>
                  </a:cubicBezTo>
                  <a:cubicBezTo>
                    <a:pt x="5" y="12"/>
                    <a:pt x="5" y="12"/>
                    <a:pt x="5" y="12"/>
                  </a:cubicBezTo>
                  <a:cubicBezTo>
                    <a:pt x="6" y="12"/>
                    <a:pt x="6" y="12"/>
                    <a:pt x="6" y="12"/>
                  </a:cubicBezTo>
                  <a:lnTo>
                    <a:pt x="6" y="8"/>
                  </a:lnTo>
                  <a:close/>
                  <a:moveTo>
                    <a:pt x="8" y="15"/>
                  </a:moveTo>
                  <a:cubicBezTo>
                    <a:pt x="12" y="15"/>
                    <a:pt x="15" y="12"/>
                    <a:pt x="15" y="8"/>
                  </a:cubicBezTo>
                  <a:cubicBezTo>
                    <a:pt x="15" y="4"/>
                    <a:pt x="12" y="0"/>
                    <a:pt x="8" y="0"/>
                  </a:cubicBezTo>
                  <a:cubicBezTo>
                    <a:pt x="4" y="0"/>
                    <a:pt x="0" y="4"/>
                    <a:pt x="0" y="8"/>
                  </a:cubicBezTo>
                  <a:cubicBezTo>
                    <a:pt x="0" y="12"/>
                    <a:pt x="4" y="15"/>
                    <a:pt x="8" y="15"/>
                  </a:cubicBezTo>
                  <a:close/>
                  <a:moveTo>
                    <a:pt x="2" y="8"/>
                  </a:moveTo>
                  <a:cubicBezTo>
                    <a:pt x="2" y="4"/>
                    <a:pt x="4" y="2"/>
                    <a:pt x="8" y="2"/>
                  </a:cubicBezTo>
                  <a:cubicBezTo>
                    <a:pt x="11" y="2"/>
                    <a:pt x="14" y="4"/>
                    <a:pt x="14" y="8"/>
                  </a:cubicBezTo>
                  <a:cubicBezTo>
                    <a:pt x="14" y="11"/>
                    <a:pt x="11" y="14"/>
                    <a:pt x="8" y="14"/>
                  </a:cubicBezTo>
                  <a:cubicBezTo>
                    <a:pt x="4" y="14"/>
                    <a:pt x="2" y="11"/>
                    <a:pt x="2" y="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70525" name="Rectangle 61"/>
          <p:cNvSpPr>
            <a:spLocks noGrp="1" noChangeArrowheads="1"/>
          </p:cNvSpPr>
          <p:nvPr>
            <p:ph type="ftr" sz="quarter" idx="3"/>
          </p:nvPr>
        </p:nvSpPr>
        <p:spPr bwMode="gray">
          <a:xfrm>
            <a:off x="1428750" y="6477000"/>
            <a:ext cx="46196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a:defRPr sz="900">
                <a:solidFill>
                  <a:schemeClr val="bg2"/>
                </a:solidFill>
                <a:cs typeface="+mn-cs"/>
              </a:defRPr>
            </a:lvl1pPr>
          </a:lstStyle>
          <a:p>
            <a:pPr>
              <a:defRPr/>
            </a:pPr>
            <a:r>
              <a:rPr lang="en-US"/>
              <a:t>|     © 2011 Kaiser Foundation Health Plan, Inc. For internal use only.</a:t>
            </a:r>
          </a:p>
        </p:txBody>
      </p:sp>
      <p:sp>
        <p:nvSpPr>
          <p:cNvPr id="1470526" name="Rectangle 62"/>
          <p:cNvSpPr>
            <a:spLocks noGrp="1" noChangeArrowheads="1"/>
          </p:cNvSpPr>
          <p:nvPr>
            <p:ph type="dt" sz="half" idx="2"/>
          </p:nvPr>
        </p:nvSpPr>
        <p:spPr bwMode="gray">
          <a:xfrm>
            <a:off x="457200" y="6477000"/>
            <a:ext cx="1276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a:defRPr sz="900">
                <a:solidFill>
                  <a:schemeClr val="bg2"/>
                </a:solidFill>
                <a:cs typeface="+mn-cs"/>
              </a:defRPr>
            </a:lvl1pPr>
          </a:lstStyle>
          <a:p>
            <a:pPr>
              <a:defRPr/>
            </a:pPr>
            <a:fld id="{4A9B1CD9-EC87-459B-86E7-6E31DF3DB99C}" type="datetime4">
              <a:rPr lang="en-US"/>
              <a:pPr>
                <a:defRPr/>
              </a:pPr>
              <a:t>May 30, 2014</a:t>
            </a:fld>
            <a:endParaRPr lang="en-US"/>
          </a:p>
        </p:txBody>
      </p:sp>
      <p:pic>
        <p:nvPicPr>
          <p:cNvPr id="1030" name="Picture 64" descr="teal_thi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75" y="-9525"/>
            <a:ext cx="915987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5" r:id="rId1"/>
    <p:sldLayoutId id="2147483744" r:id="rId2"/>
    <p:sldLayoutId id="2147483743" r:id="rId3"/>
    <p:sldLayoutId id="2147483742" r:id="rId4"/>
    <p:sldLayoutId id="2147483741" r:id="rId5"/>
    <p:sldLayoutId id="2147483740" r:id="rId6"/>
    <p:sldLayoutId id="2147483739" r:id="rId7"/>
    <p:sldLayoutId id="2147483738" r:id="rId8"/>
    <p:sldLayoutId id="2147483737" r:id="rId9"/>
    <p:sldLayoutId id="2147483736" r:id="rId10"/>
    <p:sldLayoutId id="2147483735" r:id="rId11"/>
  </p:sldLayoutIdLst>
  <p:timing>
    <p:tnLst>
      <p:par>
        <p:cTn id="1" dur="indefinite" restart="never" nodeType="tmRoot"/>
      </p:par>
    </p:tnLst>
  </p:timing>
  <p:hf sldNum="0" hdr="0"/>
  <p:txStyles>
    <p:titleStyle>
      <a:lvl1pPr algn="l" rtl="0" eaLnBrk="0" fontAlgn="base" hangingPunct="0">
        <a:lnSpc>
          <a:spcPct val="90000"/>
        </a:lnSpc>
        <a:spcBef>
          <a:spcPct val="30000"/>
        </a:spcBef>
        <a:spcAft>
          <a:spcPct val="0"/>
        </a:spcAft>
        <a:defRPr sz="3400" b="1">
          <a:solidFill>
            <a:schemeClr val="bg1"/>
          </a:solidFill>
          <a:latin typeface="+mj-lt"/>
          <a:ea typeface="+mj-ea"/>
          <a:cs typeface="+mj-cs"/>
        </a:defRPr>
      </a:lvl1pPr>
      <a:lvl2pPr algn="l" rtl="0" eaLnBrk="0" fontAlgn="base" hangingPunct="0">
        <a:lnSpc>
          <a:spcPct val="90000"/>
        </a:lnSpc>
        <a:spcBef>
          <a:spcPct val="30000"/>
        </a:spcBef>
        <a:spcAft>
          <a:spcPct val="0"/>
        </a:spcAft>
        <a:defRPr sz="3400" b="1">
          <a:solidFill>
            <a:schemeClr val="bg1"/>
          </a:solidFill>
          <a:latin typeface="Arial Narrow" pitchFamily="34" charset="0"/>
          <a:cs typeface="Arial" charset="0"/>
        </a:defRPr>
      </a:lvl2pPr>
      <a:lvl3pPr algn="l" rtl="0" eaLnBrk="0" fontAlgn="base" hangingPunct="0">
        <a:lnSpc>
          <a:spcPct val="90000"/>
        </a:lnSpc>
        <a:spcBef>
          <a:spcPct val="30000"/>
        </a:spcBef>
        <a:spcAft>
          <a:spcPct val="0"/>
        </a:spcAft>
        <a:defRPr sz="3400" b="1">
          <a:solidFill>
            <a:schemeClr val="bg1"/>
          </a:solidFill>
          <a:latin typeface="Arial Narrow" pitchFamily="34" charset="0"/>
          <a:cs typeface="Arial" charset="0"/>
        </a:defRPr>
      </a:lvl3pPr>
      <a:lvl4pPr algn="l" rtl="0" eaLnBrk="0" fontAlgn="base" hangingPunct="0">
        <a:lnSpc>
          <a:spcPct val="90000"/>
        </a:lnSpc>
        <a:spcBef>
          <a:spcPct val="30000"/>
        </a:spcBef>
        <a:spcAft>
          <a:spcPct val="0"/>
        </a:spcAft>
        <a:defRPr sz="3400" b="1">
          <a:solidFill>
            <a:schemeClr val="bg1"/>
          </a:solidFill>
          <a:latin typeface="Arial Narrow" pitchFamily="34" charset="0"/>
          <a:cs typeface="Arial" charset="0"/>
        </a:defRPr>
      </a:lvl4pPr>
      <a:lvl5pPr algn="l" rtl="0" eaLnBrk="0" fontAlgn="base" hangingPunct="0">
        <a:lnSpc>
          <a:spcPct val="90000"/>
        </a:lnSpc>
        <a:spcBef>
          <a:spcPct val="30000"/>
        </a:spcBef>
        <a:spcAft>
          <a:spcPct val="0"/>
        </a:spcAft>
        <a:defRPr sz="3400" b="1">
          <a:solidFill>
            <a:schemeClr val="bg1"/>
          </a:solidFill>
          <a:latin typeface="Arial Narrow" pitchFamily="34" charset="0"/>
          <a:cs typeface="Arial" charset="0"/>
        </a:defRPr>
      </a:lvl5pPr>
      <a:lvl6pPr marL="457200" algn="l" rtl="0" fontAlgn="base">
        <a:lnSpc>
          <a:spcPct val="90000"/>
        </a:lnSpc>
        <a:spcBef>
          <a:spcPct val="30000"/>
        </a:spcBef>
        <a:spcAft>
          <a:spcPct val="0"/>
        </a:spcAft>
        <a:defRPr sz="3400" b="1">
          <a:solidFill>
            <a:schemeClr val="bg1"/>
          </a:solidFill>
          <a:latin typeface="Arial Narrow" pitchFamily="34" charset="0"/>
          <a:cs typeface="Arial" charset="0"/>
        </a:defRPr>
      </a:lvl6pPr>
      <a:lvl7pPr marL="914400" algn="l" rtl="0" fontAlgn="base">
        <a:lnSpc>
          <a:spcPct val="90000"/>
        </a:lnSpc>
        <a:spcBef>
          <a:spcPct val="30000"/>
        </a:spcBef>
        <a:spcAft>
          <a:spcPct val="0"/>
        </a:spcAft>
        <a:defRPr sz="3400" b="1">
          <a:solidFill>
            <a:schemeClr val="bg1"/>
          </a:solidFill>
          <a:latin typeface="Arial Narrow" pitchFamily="34" charset="0"/>
          <a:cs typeface="Arial" charset="0"/>
        </a:defRPr>
      </a:lvl7pPr>
      <a:lvl8pPr marL="1371600" algn="l" rtl="0" fontAlgn="base">
        <a:lnSpc>
          <a:spcPct val="90000"/>
        </a:lnSpc>
        <a:spcBef>
          <a:spcPct val="30000"/>
        </a:spcBef>
        <a:spcAft>
          <a:spcPct val="0"/>
        </a:spcAft>
        <a:defRPr sz="3400" b="1">
          <a:solidFill>
            <a:schemeClr val="bg1"/>
          </a:solidFill>
          <a:latin typeface="Arial Narrow" pitchFamily="34" charset="0"/>
          <a:cs typeface="Arial" charset="0"/>
        </a:defRPr>
      </a:lvl8pPr>
      <a:lvl9pPr marL="1828800" algn="l" rtl="0" fontAlgn="base">
        <a:lnSpc>
          <a:spcPct val="90000"/>
        </a:lnSpc>
        <a:spcBef>
          <a:spcPct val="30000"/>
        </a:spcBef>
        <a:spcAft>
          <a:spcPct val="0"/>
        </a:spcAft>
        <a:defRPr sz="3400" b="1">
          <a:solidFill>
            <a:schemeClr val="bg1"/>
          </a:solidFill>
          <a:latin typeface="Arial Narrow" pitchFamily="34" charset="0"/>
          <a:cs typeface="Arial" charset="0"/>
        </a:defRPr>
      </a:lvl9pPr>
    </p:titleStyle>
    <p:bodyStyle>
      <a:lvl1pPr marL="285750" indent="-285750" algn="l" rtl="0" eaLnBrk="0" fontAlgn="base" hangingPunct="0">
        <a:lnSpc>
          <a:spcPct val="90000"/>
        </a:lnSpc>
        <a:spcBef>
          <a:spcPct val="0"/>
        </a:spcBef>
        <a:spcAft>
          <a:spcPct val="0"/>
        </a:spcAft>
        <a:buClr>
          <a:schemeClr val="tx2"/>
        </a:buClr>
        <a:buFont typeface="Wingdings" pitchFamily="2" charset="2"/>
        <a:defRPr>
          <a:solidFill>
            <a:schemeClr val="bg1"/>
          </a:solidFill>
          <a:latin typeface="+mn-lt"/>
          <a:ea typeface="+mn-ea"/>
          <a:cs typeface="+mn-cs"/>
        </a:defRPr>
      </a:lvl1pPr>
      <a:lvl2pPr marL="742950" indent="-285750" algn="l" rtl="0" eaLnBrk="0" fontAlgn="base" hangingPunct="0">
        <a:lnSpc>
          <a:spcPct val="90000"/>
        </a:lnSpc>
        <a:spcBef>
          <a:spcPct val="0"/>
        </a:spcBef>
        <a:spcAft>
          <a:spcPct val="0"/>
        </a:spcAft>
        <a:buClr>
          <a:schemeClr val="tx2"/>
        </a:buClr>
        <a:buFont typeface="Wingdings" pitchFamily="2" charset="2"/>
        <a:defRPr>
          <a:solidFill>
            <a:schemeClr val="bg1"/>
          </a:solidFill>
          <a:latin typeface="+mn-lt"/>
          <a:cs typeface="+mn-cs"/>
        </a:defRPr>
      </a:lvl2pPr>
      <a:lvl3pPr marL="1143000" indent="-228600" algn="l" rtl="0" eaLnBrk="0" fontAlgn="base" hangingPunct="0">
        <a:lnSpc>
          <a:spcPct val="90000"/>
        </a:lnSpc>
        <a:spcBef>
          <a:spcPct val="0"/>
        </a:spcBef>
        <a:spcAft>
          <a:spcPct val="0"/>
        </a:spcAft>
        <a:buClr>
          <a:schemeClr val="tx2"/>
        </a:buClr>
        <a:buFont typeface="Wingdings" pitchFamily="2" charset="2"/>
        <a:defRPr>
          <a:solidFill>
            <a:schemeClr val="bg1"/>
          </a:solidFill>
          <a:latin typeface="+mn-lt"/>
          <a:cs typeface="+mn-cs"/>
        </a:defRPr>
      </a:lvl3pPr>
      <a:lvl4pPr marL="1600200" indent="-228600" algn="l" rtl="0" eaLnBrk="0" fontAlgn="base" hangingPunct="0">
        <a:lnSpc>
          <a:spcPct val="90000"/>
        </a:lnSpc>
        <a:spcBef>
          <a:spcPct val="0"/>
        </a:spcBef>
        <a:spcAft>
          <a:spcPct val="0"/>
        </a:spcAft>
        <a:buClr>
          <a:schemeClr val="tx2"/>
        </a:buClr>
        <a:buFont typeface="Wingdings" pitchFamily="2" charset="2"/>
        <a:defRPr>
          <a:solidFill>
            <a:schemeClr val="bg1"/>
          </a:solidFill>
          <a:latin typeface="+mn-lt"/>
          <a:cs typeface="+mn-cs"/>
        </a:defRPr>
      </a:lvl4pPr>
      <a:lvl5pPr marL="2057400" indent="-228600" algn="l" rtl="0" eaLnBrk="0" fontAlgn="base" hangingPunct="0">
        <a:lnSpc>
          <a:spcPct val="90000"/>
        </a:lnSpc>
        <a:spcBef>
          <a:spcPct val="0"/>
        </a:spcBef>
        <a:spcAft>
          <a:spcPct val="0"/>
        </a:spcAft>
        <a:buClr>
          <a:schemeClr val="tx2"/>
        </a:buClr>
        <a:buFont typeface="Wingdings" pitchFamily="2" charset="2"/>
        <a:defRPr>
          <a:solidFill>
            <a:schemeClr val="bg1"/>
          </a:solidFill>
          <a:latin typeface="+mn-lt"/>
          <a:cs typeface="+mn-cs"/>
        </a:defRPr>
      </a:lvl5pPr>
      <a:lvl6pPr marL="2514600" indent="-228600" algn="l" rtl="0" fontAlgn="base">
        <a:lnSpc>
          <a:spcPct val="90000"/>
        </a:lnSpc>
        <a:spcBef>
          <a:spcPct val="0"/>
        </a:spcBef>
        <a:spcAft>
          <a:spcPct val="0"/>
        </a:spcAft>
        <a:buClr>
          <a:schemeClr val="tx2"/>
        </a:buClr>
        <a:buFont typeface="Wingdings" pitchFamily="2" charset="2"/>
        <a:defRPr>
          <a:solidFill>
            <a:schemeClr val="bg1"/>
          </a:solidFill>
          <a:latin typeface="+mn-lt"/>
          <a:cs typeface="+mn-cs"/>
        </a:defRPr>
      </a:lvl6pPr>
      <a:lvl7pPr marL="2971800" indent="-228600" algn="l" rtl="0" fontAlgn="base">
        <a:lnSpc>
          <a:spcPct val="90000"/>
        </a:lnSpc>
        <a:spcBef>
          <a:spcPct val="0"/>
        </a:spcBef>
        <a:spcAft>
          <a:spcPct val="0"/>
        </a:spcAft>
        <a:buClr>
          <a:schemeClr val="tx2"/>
        </a:buClr>
        <a:buFont typeface="Wingdings" pitchFamily="2" charset="2"/>
        <a:defRPr>
          <a:solidFill>
            <a:schemeClr val="bg1"/>
          </a:solidFill>
          <a:latin typeface="+mn-lt"/>
          <a:cs typeface="+mn-cs"/>
        </a:defRPr>
      </a:lvl7pPr>
      <a:lvl8pPr marL="3429000" indent="-228600" algn="l" rtl="0" fontAlgn="base">
        <a:lnSpc>
          <a:spcPct val="90000"/>
        </a:lnSpc>
        <a:spcBef>
          <a:spcPct val="0"/>
        </a:spcBef>
        <a:spcAft>
          <a:spcPct val="0"/>
        </a:spcAft>
        <a:buClr>
          <a:schemeClr val="tx2"/>
        </a:buClr>
        <a:buFont typeface="Wingdings" pitchFamily="2" charset="2"/>
        <a:defRPr>
          <a:solidFill>
            <a:schemeClr val="bg1"/>
          </a:solidFill>
          <a:latin typeface="+mn-lt"/>
          <a:cs typeface="+mn-cs"/>
        </a:defRPr>
      </a:lvl8pPr>
      <a:lvl9pPr marL="3886200" indent="-228600" algn="l" rtl="0" fontAlgn="base">
        <a:lnSpc>
          <a:spcPct val="90000"/>
        </a:lnSpc>
        <a:spcBef>
          <a:spcPct val="0"/>
        </a:spcBef>
        <a:spcAft>
          <a:spcPct val="0"/>
        </a:spcAft>
        <a:buClr>
          <a:schemeClr val="tx2"/>
        </a:buClr>
        <a:buFont typeface="Wingdings" pitchFamily="2" charset="2"/>
        <a:defRPr>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87956" name="Rectangle 84"/>
          <p:cNvSpPr>
            <a:spLocks noGrp="1" noChangeArrowheads="1"/>
          </p:cNvSpPr>
          <p:nvPr>
            <p:ph type="sldNum" sz="quarter" idx="4"/>
          </p:nvPr>
        </p:nvSpPr>
        <p:spPr bwMode="gray">
          <a:xfrm>
            <a:off x="76200" y="6477000"/>
            <a:ext cx="4667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r">
              <a:defRPr sz="900">
                <a:solidFill>
                  <a:srgbClr val="414636"/>
                </a:solidFill>
                <a:cs typeface="+mn-cs"/>
              </a:defRPr>
            </a:lvl1pPr>
          </a:lstStyle>
          <a:p>
            <a:pPr>
              <a:defRPr/>
            </a:pPr>
            <a:fld id="{FDD3B949-CB67-436E-B158-B3AC0769D588}" type="slidenum">
              <a:rPr lang="en-US"/>
              <a:pPr>
                <a:defRPr/>
              </a:pPr>
              <a:t>‹#›</a:t>
            </a:fld>
            <a:endParaRPr lang="en-US"/>
          </a:p>
        </p:txBody>
      </p:sp>
      <p:sp>
        <p:nvSpPr>
          <p:cNvPr id="1487957" name="Rectangle 85"/>
          <p:cNvSpPr>
            <a:spLocks noGrp="1" noChangeArrowheads="1"/>
          </p:cNvSpPr>
          <p:nvPr>
            <p:ph type="ftr" sz="quarter" idx="3"/>
          </p:nvPr>
        </p:nvSpPr>
        <p:spPr bwMode="gray">
          <a:xfrm>
            <a:off x="1428750" y="6477000"/>
            <a:ext cx="472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a:defRPr sz="900">
                <a:solidFill>
                  <a:schemeClr val="bg2"/>
                </a:solidFill>
                <a:cs typeface="+mn-cs"/>
              </a:defRPr>
            </a:lvl1pPr>
          </a:lstStyle>
          <a:p>
            <a:pPr>
              <a:defRPr/>
            </a:pPr>
            <a:r>
              <a:rPr lang="en-US"/>
              <a:t>|     © 2011 Kaiser Foundation Health Plan, Inc. For internal use only.</a:t>
            </a:r>
          </a:p>
        </p:txBody>
      </p:sp>
      <p:sp>
        <p:nvSpPr>
          <p:cNvPr id="1487958" name="Rectangle 86"/>
          <p:cNvSpPr>
            <a:spLocks noGrp="1" noChangeArrowheads="1"/>
          </p:cNvSpPr>
          <p:nvPr>
            <p:ph type="dt" sz="half" idx="2"/>
          </p:nvPr>
        </p:nvSpPr>
        <p:spPr bwMode="gray">
          <a:xfrm>
            <a:off x="457200" y="6477000"/>
            <a:ext cx="1276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a:defRPr sz="900">
                <a:solidFill>
                  <a:schemeClr val="bg2"/>
                </a:solidFill>
                <a:cs typeface="+mn-cs"/>
              </a:defRPr>
            </a:lvl1pPr>
          </a:lstStyle>
          <a:p>
            <a:pPr>
              <a:defRPr/>
            </a:pPr>
            <a:fld id="{E32E5837-1D3E-441D-BFC0-9303E77C1E60}" type="datetime4">
              <a:rPr lang="en-US"/>
              <a:pPr>
                <a:defRPr/>
              </a:pPr>
              <a:t>May 30, 2014</a:t>
            </a:fld>
            <a:endParaRPr lang="en-US"/>
          </a:p>
        </p:txBody>
      </p:sp>
      <p:grpSp>
        <p:nvGrpSpPr>
          <p:cNvPr id="2053" name="Group 88"/>
          <p:cNvGrpSpPr>
            <a:grpSpLocks/>
          </p:cNvGrpSpPr>
          <p:nvPr/>
        </p:nvGrpSpPr>
        <p:grpSpPr bwMode="auto">
          <a:xfrm>
            <a:off x="6669088" y="6400800"/>
            <a:ext cx="1989137" cy="223838"/>
            <a:chOff x="2205" y="2084"/>
            <a:chExt cx="1349" cy="152"/>
          </a:xfrm>
        </p:grpSpPr>
        <p:sp>
          <p:nvSpPr>
            <p:cNvPr id="2055" name="Freeform 89"/>
            <p:cNvSpPr>
              <a:spLocks/>
            </p:cNvSpPr>
            <p:nvPr/>
          </p:nvSpPr>
          <p:spPr bwMode="black">
            <a:xfrm>
              <a:off x="2295" y="2127"/>
              <a:ext cx="21" cy="71"/>
            </a:xfrm>
            <a:custGeom>
              <a:avLst/>
              <a:gdLst>
                <a:gd name="T0" fmla="*/ 266 w 9"/>
                <a:gd name="T1" fmla="*/ 66 h 30"/>
                <a:gd name="T2" fmla="*/ 152 w 9"/>
                <a:gd name="T3" fmla="*/ 0 h 30"/>
                <a:gd name="T4" fmla="*/ 0 w 9"/>
                <a:gd name="T5" fmla="*/ 2229 h 30"/>
                <a:gd name="T6" fmla="*/ 560 w 9"/>
                <a:gd name="T7" fmla="*/ 660 h 30"/>
                <a:gd name="T8" fmla="*/ 266 w 9"/>
                <a:gd name="T9" fmla="*/ 6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0">
                  <a:moveTo>
                    <a:pt x="4" y="1"/>
                  </a:moveTo>
                  <a:cubicBezTo>
                    <a:pt x="4" y="1"/>
                    <a:pt x="3" y="0"/>
                    <a:pt x="2" y="0"/>
                  </a:cubicBezTo>
                  <a:cubicBezTo>
                    <a:pt x="0" y="30"/>
                    <a:pt x="0" y="30"/>
                    <a:pt x="0" y="30"/>
                  </a:cubicBezTo>
                  <a:cubicBezTo>
                    <a:pt x="8" y="9"/>
                    <a:pt x="8" y="9"/>
                    <a:pt x="8" y="9"/>
                  </a:cubicBezTo>
                  <a:cubicBezTo>
                    <a:pt x="9" y="6"/>
                    <a:pt x="7" y="3"/>
                    <a:pt x="4"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6" name="Freeform 90"/>
            <p:cNvSpPr>
              <a:spLocks/>
            </p:cNvSpPr>
            <p:nvPr/>
          </p:nvSpPr>
          <p:spPr bwMode="black">
            <a:xfrm>
              <a:off x="2276" y="2122"/>
              <a:ext cx="21" cy="76"/>
            </a:xfrm>
            <a:custGeom>
              <a:avLst/>
              <a:gdLst>
                <a:gd name="T0" fmla="*/ 0 w 9"/>
                <a:gd name="T1" fmla="*/ 69 h 32"/>
                <a:gd name="T2" fmla="*/ 266 w 9"/>
                <a:gd name="T3" fmla="*/ 2425 h 32"/>
                <a:gd name="T4" fmla="*/ 621 w 9"/>
                <a:gd name="T5" fmla="*/ 69 h 32"/>
                <a:gd name="T6" fmla="*/ 0 w 9"/>
                <a:gd name="T7" fmla="*/ 69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32">
                  <a:moveTo>
                    <a:pt x="0" y="1"/>
                  </a:moveTo>
                  <a:cubicBezTo>
                    <a:pt x="4" y="32"/>
                    <a:pt x="4" y="32"/>
                    <a:pt x="4" y="32"/>
                  </a:cubicBezTo>
                  <a:cubicBezTo>
                    <a:pt x="9" y="1"/>
                    <a:pt x="9" y="1"/>
                    <a:pt x="9" y="1"/>
                  </a:cubicBezTo>
                  <a:cubicBezTo>
                    <a:pt x="6" y="1"/>
                    <a:pt x="3" y="0"/>
                    <a:pt x="0"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7" name="Freeform 91"/>
            <p:cNvSpPr>
              <a:spLocks/>
            </p:cNvSpPr>
            <p:nvPr/>
          </p:nvSpPr>
          <p:spPr bwMode="black">
            <a:xfrm>
              <a:off x="2257" y="2127"/>
              <a:ext cx="21" cy="71"/>
            </a:xfrm>
            <a:custGeom>
              <a:avLst/>
              <a:gdLst>
                <a:gd name="T0" fmla="*/ 266 w 9"/>
                <a:gd name="T1" fmla="*/ 66 h 30"/>
                <a:gd name="T2" fmla="*/ 65 w 9"/>
                <a:gd name="T3" fmla="*/ 660 h 30"/>
                <a:gd name="T4" fmla="*/ 621 w 9"/>
                <a:gd name="T5" fmla="*/ 2229 h 30"/>
                <a:gd name="T6" fmla="*/ 469 w 9"/>
                <a:gd name="T7" fmla="*/ 0 h 30"/>
                <a:gd name="T8" fmla="*/ 266 w 9"/>
                <a:gd name="T9" fmla="*/ 6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0">
                  <a:moveTo>
                    <a:pt x="4" y="1"/>
                  </a:moveTo>
                  <a:cubicBezTo>
                    <a:pt x="2" y="3"/>
                    <a:pt x="0" y="6"/>
                    <a:pt x="1" y="9"/>
                  </a:cubicBezTo>
                  <a:cubicBezTo>
                    <a:pt x="9" y="30"/>
                    <a:pt x="9" y="30"/>
                    <a:pt x="9" y="30"/>
                  </a:cubicBezTo>
                  <a:cubicBezTo>
                    <a:pt x="7" y="0"/>
                    <a:pt x="7" y="0"/>
                    <a:pt x="7" y="0"/>
                  </a:cubicBezTo>
                  <a:cubicBezTo>
                    <a:pt x="6" y="0"/>
                    <a:pt x="5" y="1"/>
                    <a:pt x="4"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Freeform 92"/>
            <p:cNvSpPr>
              <a:spLocks/>
            </p:cNvSpPr>
            <p:nvPr/>
          </p:nvSpPr>
          <p:spPr bwMode="black">
            <a:xfrm>
              <a:off x="2231" y="2136"/>
              <a:ext cx="36" cy="64"/>
            </a:xfrm>
            <a:custGeom>
              <a:avLst/>
              <a:gdLst>
                <a:gd name="T0" fmla="*/ 0 w 15"/>
                <a:gd name="T1" fmla="*/ 0 h 27"/>
                <a:gd name="T2" fmla="*/ 1186 w 15"/>
                <a:gd name="T3" fmla="*/ 2022 h 27"/>
                <a:gd name="T4" fmla="*/ 732 w 15"/>
                <a:gd name="T5" fmla="*/ 282 h 27"/>
                <a:gd name="T6" fmla="*/ 0 w 15"/>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7">
                  <a:moveTo>
                    <a:pt x="0" y="0"/>
                  </a:moveTo>
                  <a:cubicBezTo>
                    <a:pt x="5" y="9"/>
                    <a:pt x="10" y="18"/>
                    <a:pt x="15" y="27"/>
                  </a:cubicBezTo>
                  <a:cubicBezTo>
                    <a:pt x="14" y="19"/>
                    <a:pt x="12" y="7"/>
                    <a:pt x="9" y="4"/>
                  </a:cubicBezTo>
                  <a:cubicBezTo>
                    <a:pt x="6" y="0"/>
                    <a:pt x="0" y="0"/>
                    <a:pt x="0" y="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9" name="Freeform 93"/>
            <p:cNvSpPr>
              <a:spLocks/>
            </p:cNvSpPr>
            <p:nvPr/>
          </p:nvSpPr>
          <p:spPr bwMode="black">
            <a:xfrm>
              <a:off x="2210" y="2136"/>
              <a:ext cx="50" cy="67"/>
            </a:xfrm>
            <a:custGeom>
              <a:avLst/>
              <a:gdLst>
                <a:gd name="T0" fmla="*/ 0 w 21"/>
                <a:gd name="T1" fmla="*/ 395 h 28"/>
                <a:gd name="T2" fmla="*/ 1605 w 21"/>
                <a:gd name="T3" fmla="*/ 2192 h 28"/>
                <a:gd name="T4" fmla="*/ 607 w 21"/>
                <a:gd name="T5" fmla="*/ 0 h 28"/>
                <a:gd name="T6" fmla="*/ 0 w 21"/>
                <a:gd name="T7" fmla="*/ 395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8">
                  <a:moveTo>
                    <a:pt x="0" y="5"/>
                  </a:moveTo>
                  <a:cubicBezTo>
                    <a:pt x="21" y="28"/>
                    <a:pt x="21" y="28"/>
                    <a:pt x="21" y="28"/>
                  </a:cubicBezTo>
                  <a:cubicBezTo>
                    <a:pt x="8" y="0"/>
                    <a:pt x="8" y="0"/>
                    <a:pt x="8" y="0"/>
                  </a:cubicBezTo>
                  <a:cubicBezTo>
                    <a:pt x="5" y="0"/>
                    <a:pt x="2" y="2"/>
                    <a:pt x="0" y="5"/>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0" name="Freeform 94"/>
            <p:cNvSpPr>
              <a:spLocks/>
            </p:cNvSpPr>
            <p:nvPr/>
          </p:nvSpPr>
          <p:spPr bwMode="black">
            <a:xfrm>
              <a:off x="2304" y="2148"/>
              <a:ext cx="31" cy="52"/>
            </a:xfrm>
            <a:custGeom>
              <a:avLst/>
              <a:gdLst>
                <a:gd name="T0" fmla="*/ 234 w 13"/>
                <a:gd name="T1" fmla="*/ 435 h 22"/>
                <a:gd name="T2" fmla="*/ 0 w 13"/>
                <a:gd name="T3" fmla="*/ 1626 h 22"/>
                <a:gd name="T4" fmla="*/ 1002 w 13"/>
                <a:gd name="T5" fmla="*/ 0 h 22"/>
                <a:gd name="T6" fmla="*/ 234 w 13"/>
                <a:gd name="T7" fmla="*/ 435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2">
                  <a:moveTo>
                    <a:pt x="3" y="6"/>
                  </a:moveTo>
                  <a:cubicBezTo>
                    <a:pt x="0" y="22"/>
                    <a:pt x="0" y="22"/>
                    <a:pt x="0" y="22"/>
                  </a:cubicBezTo>
                  <a:cubicBezTo>
                    <a:pt x="4" y="15"/>
                    <a:pt x="9" y="7"/>
                    <a:pt x="13" y="0"/>
                  </a:cubicBezTo>
                  <a:cubicBezTo>
                    <a:pt x="9" y="0"/>
                    <a:pt x="5" y="1"/>
                    <a:pt x="3" y="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1" name="Freeform 95"/>
            <p:cNvSpPr>
              <a:spLocks/>
            </p:cNvSpPr>
            <p:nvPr/>
          </p:nvSpPr>
          <p:spPr bwMode="black">
            <a:xfrm>
              <a:off x="2312" y="2148"/>
              <a:ext cx="44" cy="57"/>
            </a:xfrm>
            <a:custGeom>
              <a:avLst/>
              <a:gdLst>
                <a:gd name="T0" fmla="*/ 718 w 19"/>
                <a:gd name="T1" fmla="*/ 0 h 24"/>
                <a:gd name="T2" fmla="*/ 0 w 19"/>
                <a:gd name="T3" fmla="*/ 1810 h 24"/>
                <a:gd name="T4" fmla="*/ 1267 w 19"/>
                <a:gd name="T5" fmla="*/ 226 h 24"/>
                <a:gd name="T6" fmla="*/ 718 w 19"/>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4">
                  <a:moveTo>
                    <a:pt x="11" y="0"/>
                  </a:moveTo>
                  <a:cubicBezTo>
                    <a:pt x="0" y="24"/>
                    <a:pt x="0" y="24"/>
                    <a:pt x="0" y="24"/>
                  </a:cubicBezTo>
                  <a:cubicBezTo>
                    <a:pt x="19" y="3"/>
                    <a:pt x="19" y="3"/>
                    <a:pt x="19" y="3"/>
                  </a:cubicBezTo>
                  <a:cubicBezTo>
                    <a:pt x="17" y="1"/>
                    <a:pt x="14" y="0"/>
                    <a:pt x="11" y="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2" name="Freeform 96"/>
            <p:cNvSpPr>
              <a:spLocks/>
            </p:cNvSpPr>
            <p:nvPr/>
          </p:nvSpPr>
          <p:spPr bwMode="black">
            <a:xfrm>
              <a:off x="2205" y="2148"/>
              <a:ext cx="47" cy="62"/>
            </a:xfrm>
            <a:custGeom>
              <a:avLst/>
              <a:gdLst>
                <a:gd name="T0" fmla="*/ 0 w 20"/>
                <a:gd name="T1" fmla="*/ 773 h 26"/>
                <a:gd name="T2" fmla="*/ 1431 w 20"/>
                <a:gd name="T3" fmla="*/ 2008 h 26"/>
                <a:gd name="T4" fmla="*/ 155 w 20"/>
                <a:gd name="T5" fmla="*/ 0 h 26"/>
                <a:gd name="T6" fmla="*/ 0 w 20"/>
                <a:gd name="T7" fmla="*/ 773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6">
                  <a:moveTo>
                    <a:pt x="0" y="10"/>
                  </a:moveTo>
                  <a:cubicBezTo>
                    <a:pt x="6" y="15"/>
                    <a:pt x="13" y="21"/>
                    <a:pt x="20" y="26"/>
                  </a:cubicBezTo>
                  <a:cubicBezTo>
                    <a:pt x="2" y="0"/>
                    <a:pt x="2" y="0"/>
                    <a:pt x="2" y="0"/>
                  </a:cubicBezTo>
                  <a:cubicBezTo>
                    <a:pt x="0" y="3"/>
                    <a:pt x="0" y="7"/>
                    <a:pt x="0" y="1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3" name="Freeform 97"/>
            <p:cNvSpPr>
              <a:spLocks/>
            </p:cNvSpPr>
            <p:nvPr/>
          </p:nvSpPr>
          <p:spPr bwMode="black">
            <a:xfrm>
              <a:off x="2321" y="2158"/>
              <a:ext cx="45" cy="52"/>
            </a:xfrm>
            <a:custGeom>
              <a:avLst/>
              <a:gdLst>
                <a:gd name="T0" fmla="*/ 1357 w 19"/>
                <a:gd name="T1" fmla="*/ 156 h 22"/>
                <a:gd name="T2" fmla="*/ 1194 w 19"/>
                <a:gd name="T3" fmla="*/ 0 h 22"/>
                <a:gd name="T4" fmla="*/ 0 w 19"/>
                <a:gd name="T5" fmla="*/ 1626 h 22"/>
                <a:gd name="T6" fmla="*/ 1419 w 19"/>
                <a:gd name="T7" fmla="*/ 532 h 22"/>
                <a:gd name="T8" fmla="*/ 1357 w 19"/>
                <a:gd name="T9" fmla="*/ 156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2">
                  <a:moveTo>
                    <a:pt x="18" y="2"/>
                  </a:moveTo>
                  <a:cubicBezTo>
                    <a:pt x="17" y="1"/>
                    <a:pt x="17" y="0"/>
                    <a:pt x="16" y="0"/>
                  </a:cubicBezTo>
                  <a:cubicBezTo>
                    <a:pt x="0" y="22"/>
                    <a:pt x="0" y="22"/>
                    <a:pt x="0" y="22"/>
                  </a:cubicBezTo>
                  <a:cubicBezTo>
                    <a:pt x="6" y="17"/>
                    <a:pt x="12" y="12"/>
                    <a:pt x="19" y="7"/>
                  </a:cubicBezTo>
                  <a:cubicBezTo>
                    <a:pt x="19" y="5"/>
                    <a:pt x="18" y="3"/>
                    <a:pt x="18" y="2"/>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4" name="Freeform 98"/>
            <p:cNvSpPr>
              <a:spLocks/>
            </p:cNvSpPr>
            <p:nvPr/>
          </p:nvSpPr>
          <p:spPr bwMode="black">
            <a:xfrm>
              <a:off x="2205" y="2177"/>
              <a:ext cx="40" cy="40"/>
            </a:xfrm>
            <a:custGeom>
              <a:avLst/>
              <a:gdLst>
                <a:gd name="T0" fmla="*/ 0 w 17"/>
                <a:gd name="T1" fmla="*/ 638 h 17"/>
                <a:gd name="T2" fmla="*/ 1224 w 17"/>
                <a:gd name="T3" fmla="*/ 1224 h 17"/>
                <a:gd name="T4" fmla="*/ 0 w 17"/>
                <a:gd name="T5" fmla="*/ 0 h 17"/>
                <a:gd name="T6" fmla="*/ 0 w 17"/>
                <a:gd name="T7" fmla="*/ 638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9"/>
                  </a:moveTo>
                  <a:cubicBezTo>
                    <a:pt x="17" y="17"/>
                    <a:pt x="17" y="17"/>
                    <a:pt x="17" y="17"/>
                  </a:cubicBezTo>
                  <a:cubicBezTo>
                    <a:pt x="12" y="11"/>
                    <a:pt x="6" y="5"/>
                    <a:pt x="0" y="0"/>
                  </a:cubicBezTo>
                  <a:lnTo>
                    <a:pt x="0" y="9"/>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5" name="Freeform 99"/>
            <p:cNvSpPr>
              <a:spLocks/>
            </p:cNvSpPr>
            <p:nvPr/>
          </p:nvSpPr>
          <p:spPr bwMode="black">
            <a:xfrm>
              <a:off x="2326" y="2179"/>
              <a:ext cx="40" cy="38"/>
            </a:xfrm>
            <a:custGeom>
              <a:avLst/>
              <a:gdLst>
                <a:gd name="T0" fmla="*/ 1224 w 17"/>
                <a:gd name="T1" fmla="*/ 603 h 16"/>
                <a:gd name="T2" fmla="*/ 1224 w 17"/>
                <a:gd name="T3" fmla="*/ 0 h 16"/>
                <a:gd name="T4" fmla="*/ 0 w 17"/>
                <a:gd name="T5" fmla="*/ 1207 h 16"/>
                <a:gd name="T6" fmla="*/ 1224 w 17"/>
                <a:gd name="T7" fmla="*/ 60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6">
                  <a:moveTo>
                    <a:pt x="17" y="8"/>
                  </a:moveTo>
                  <a:cubicBezTo>
                    <a:pt x="17" y="0"/>
                    <a:pt x="17" y="0"/>
                    <a:pt x="17" y="0"/>
                  </a:cubicBezTo>
                  <a:cubicBezTo>
                    <a:pt x="0" y="16"/>
                    <a:pt x="0" y="16"/>
                    <a:pt x="0" y="16"/>
                  </a:cubicBezTo>
                  <a:cubicBezTo>
                    <a:pt x="6" y="13"/>
                    <a:pt x="11" y="11"/>
                    <a:pt x="17" y="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6" name="Freeform 100"/>
            <p:cNvSpPr>
              <a:spLocks/>
            </p:cNvSpPr>
            <p:nvPr/>
          </p:nvSpPr>
          <p:spPr bwMode="black">
            <a:xfrm>
              <a:off x="2205" y="2200"/>
              <a:ext cx="38" cy="24"/>
            </a:xfrm>
            <a:custGeom>
              <a:avLst/>
              <a:gdLst>
                <a:gd name="T0" fmla="*/ 0 w 16"/>
                <a:gd name="T1" fmla="*/ 564 h 10"/>
                <a:gd name="T2" fmla="*/ 1207 w 16"/>
                <a:gd name="T3" fmla="*/ 802 h 10"/>
                <a:gd name="T4" fmla="*/ 0 w 16"/>
                <a:gd name="T5" fmla="*/ 0 h 10"/>
                <a:gd name="T6" fmla="*/ 0 w 16"/>
                <a:gd name="T7" fmla="*/ 564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0">
                  <a:moveTo>
                    <a:pt x="0" y="7"/>
                  </a:moveTo>
                  <a:cubicBezTo>
                    <a:pt x="5" y="8"/>
                    <a:pt x="11" y="9"/>
                    <a:pt x="16" y="10"/>
                  </a:cubicBezTo>
                  <a:cubicBezTo>
                    <a:pt x="0" y="0"/>
                    <a:pt x="0" y="0"/>
                    <a:pt x="0" y="0"/>
                  </a:cubicBezTo>
                  <a:lnTo>
                    <a:pt x="0" y="7"/>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7" name="Freeform 101"/>
            <p:cNvSpPr>
              <a:spLocks/>
            </p:cNvSpPr>
            <p:nvPr/>
          </p:nvSpPr>
          <p:spPr bwMode="black">
            <a:xfrm>
              <a:off x="2330" y="2203"/>
              <a:ext cx="36" cy="21"/>
            </a:xfrm>
            <a:custGeom>
              <a:avLst/>
              <a:gdLst>
                <a:gd name="T0" fmla="*/ 1186 w 15"/>
                <a:gd name="T1" fmla="*/ 420 h 9"/>
                <a:gd name="T2" fmla="*/ 1186 w 15"/>
                <a:gd name="T3" fmla="*/ 0 h 9"/>
                <a:gd name="T4" fmla="*/ 0 w 15"/>
                <a:gd name="T5" fmla="*/ 621 h 9"/>
                <a:gd name="T6" fmla="*/ 1186 w 15"/>
                <a:gd name="T7" fmla="*/ 42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9">
                  <a:moveTo>
                    <a:pt x="15" y="6"/>
                  </a:moveTo>
                  <a:cubicBezTo>
                    <a:pt x="15" y="0"/>
                    <a:pt x="15" y="0"/>
                    <a:pt x="15" y="0"/>
                  </a:cubicBezTo>
                  <a:cubicBezTo>
                    <a:pt x="10" y="3"/>
                    <a:pt x="5" y="6"/>
                    <a:pt x="0" y="9"/>
                  </a:cubicBezTo>
                  <a:lnTo>
                    <a:pt x="15" y="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8" name="Freeform 102"/>
            <p:cNvSpPr>
              <a:spLocks/>
            </p:cNvSpPr>
            <p:nvPr/>
          </p:nvSpPr>
          <p:spPr bwMode="black">
            <a:xfrm>
              <a:off x="2205" y="2219"/>
              <a:ext cx="36" cy="14"/>
            </a:xfrm>
            <a:custGeom>
              <a:avLst/>
              <a:gdLst>
                <a:gd name="T0" fmla="*/ 0 w 36"/>
                <a:gd name="T1" fmla="*/ 14 h 14"/>
                <a:gd name="T2" fmla="*/ 36 w 36"/>
                <a:gd name="T3" fmla="*/ 14 h 14"/>
                <a:gd name="T4" fmla="*/ 0 w 36"/>
                <a:gd name="T5" fmla="*/ 0 h 14"/>
                <a:gd name="T6" fmla="*/ 0 w 36"/>
                <a:gd name="T7" fmla="*/ 14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4">
                  <a:moveTo>
                    <a:pt x="0" y="14"/>
                  </a:moveTo>
                  <a:lnTo>
                    <a:pt x="36" y="14"/>
                  </a:lnTo>
                  <a:lnTo>
                    <a:pt x="0" y="0"/>
                  </a:lnTo>
                  <a:lnTo>
                    <a:pt x="0" y="14"/>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9" name="Freeform 103"/>
            <p:cNvSpPr>
              <a:spLocks/>
            </p:cNvSpPr>
            <p:nvPr/>
          </p:nvSpPr>
          <p:spPr bwMode="black">
            <a:xfrm>
              <a:off x="2330" y="2219"/>
              <a:ext cx="36" cy="14"/>
            </a:xfrm>
            <a:custGeom>
              <a:avLst/>
              <a:gdLst>
                <a:gd name="T0" fmla="*/ 1186 w 15"/>
                <a:gd name="T1" fmla="*/ 420 h 6"/>
                <a:gd name="T2" fmla="*/ 1186 w 15"/>
                <a:gd name="T3" fmla="*/ 0 h 6"/>
                <a:gd name="T4" fmla="*/ 0 w 15"/>
                <a:gd name="T5" fmla="*/ 420 h 6"/>
                <a:gd name="T6" fmla="*/ 1186 w 15"/>
                <a:gd name="T7" fmla="*/ 42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6">
                  <a:moveTo>
                    <a:pt x="15" y="6"/>
                  </a:moveTo>
                  <a:cubicBezTo>
                    <a:pt x="15" y="0"/>
                    <a:pt x="15" y="0"/>
                    <a:pt x="15" y="0"/>
                  </a:cubicBezTo>
                  <a:cubicBezTo>
                    <a:pt x="10" y="3"/>
                    <a:pt x="5" y="4"/>
                    <a:pt x="0" y="6"/>
                  </a:cubicBezTo>
                  <a:lnTo>
                    <a:pt x="15" y="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0" name="Freeform 104"/>
            <p:cNvSpPr>
              <a:spLocks/>
            </p:cNvSpPr>
            <p:nvPr/>
          </p:nvSpPr>
          <p:spPr bwMode="black">
            <a:xfrm>
              <a:off x="2321" y="2106"/>
              <a:ext cx="33" cy="42"/>
            </a:xfrm>
            <a:custGeom>
              <a:avLst/>
              <a:gdLst>
                <a:gd name="T0" fmla="*/ 955 w 14"/>
                <a:gd name="T1" fmla="*/ 686 h 18"/>
                <a:gd name="T2" fmla="*/ 0 w 14"/>
                <a:gd name="T3" fmla="*/ 621 h 18"/>
                <a:gd name="T4" fmla="*/ 955 w 14"/>
                <a:gd name="T5" fmla="*/ 686 h 18"/>
                <a:gd name="T6" fmla="*/ 0 60000 65536"/>
                <a:gd name="T7" fmla="*/ 0 60000 65536"/>
                <a:gd name="T8" fmla="*/ 0 60000 65536"/>
              </a:gdLst>
              <a:ahLst/>
              <a:cxnLst>
                <a:cxn ang="T6">
                  <a:pos x="T0" y="T1"/>
                </a:cxn>
                <a:cxn ang="T7">
                  <a:pos x="T2" y="T3"/>
                </a:cxn>
                <a:cxn ang="T8">
                  <a:pos x="T4" y="T5"/>
                </a:cxn>
              </a:cxnLst>
              <a:rect l="0" t="0" r="r" b="b"/>
              <a:pathLst>
                <a:path w="14" h="18">
                  <a:moveTo>
                    <a:pt x="13" y="10"/>
                  </a:moveTo>
                  <a:cubicBezTo>
                    <a:pt x="13" y="0"/>
                    <a:pt x="0" y="0"/>
                    <a:pt x="0" y="9"/>
                  </a:cubicBezTo>
                  <a:cubicBezTo>
                    <a:pt x="0" y="18"/>
                    <a:pt x="14" y="18"/>
                    <a:pt x="13" y="1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1" name="Freeform 105"/>
            <p:cNvSpPr>
              <a:spLocks/>
            </p:cNvSpPr>
            <p:nvPr/>
          </p:nvSpPr>
          <p:spPr bwMode="black">
            <a:xfrm>
              <a:off x="2352" y="2127"/>
              <a:ext cx="0" cy="2"/>
            </a:xfrm>
            <a:custGeom>
              <a:avLst/>
              <a:gdLst>
                <a:gd name="T0" fmla="*/ 0 h 1"/>
                <a:gd name="T1" fmla="*/ 32 h 1"/>
                <a:gd name="T2" fmla="*/ 32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1"/>
                    <a:pt x="0" y="1"/>
                  </a:cubicBezTo>
                  <a:cubicBezTo>
                    <a:pt x="0" y="1"/>
                    <a:pt x="0" y="1"/>
                    <a:pt x="0" y="1"/>
                  </a:cubicBezTo>
                  <a:lnTo>
                    <a:pt x="0"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2" name="Freeform 106"/>
            <p:cNvSpPr>
              <a:spLocks/>
            </p:cNvSpPr>
            <p:nvPr/>
          </p:nvSpPr>
          <p:spPr bwMode="black">
            <a:xfrm>
              <a:off x="2217" y="2096"/>
              <a:ext cx="33" cy="43"/>
            </a:xfrm>
            <a:custGeom>
              <a:avLst/>
              <a:gdLst>
                <a:gd name="T0" fmla="*/ 1023 w 14"/>
                <a:gd name="T1" fmla="*/ 724 h 18"/>
                <a:gd name="T2" fmla="*/ 0 w 14"/>
                <a:gd name="T3" fmla="*/ 724 h 18"/>
                <a:gd name="T4" fmla="*/ 1023 w 14"/>
                <a:gd name="T5" fmla="*/ 724 h 18"/>
                <a:gd name="T6" fmla="*/ 0 60000 65536"/>
                <a:gd name="T7" fmla="*/ 0 60000 65536"/>
                <a:gd name="T8" fmla="*/ 0 60000 65536"/>
              </a:gdLst>
              <a:ahLst/>
              <a:cxnLst>
                <a:cxn ang="T6">
                  <a:pos x="T0" y="T1"/>
                </a:cxn>
                <a:cxn ang="T7">
                  <a:pos x="T2" y="T3"/>
                </a:cxn>
                <a:cxn ang="T8">
                  <a:pos x="T4" y="T5"/>
                </a:cxn>
              </a:cxnLst>
              <a:rect l="0" t="0" r="r" b="b"/>
              <a:pathLst>
                <a:path w="14" h="18">
                  <a:moveTo>
                    <a:pt x="14" y="9"/>
                  </a:moveTo>
                  <a:cubicBezTo>
                    <a:pt x="14" y="0"/>
                    <a:pt x="0" y="0"/>
                    <a:pt x="0" y="9"/>
                  </a:cubicBezTo>
                  <a:cubicBezTo>
                    <a:pt x="0" y="18"/>
                    <a:pt x="14" y="18"/>
                    <a:pt x="14" y="9"/>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3" name="Freeform 107"/>
            <p:cNvSpPr>
              <a:spLocks/>
            </p:cNvSpPr>
            <p:nvPr/>
          </p:nvSpPr>
          <p:spPr bwMode="black">
            <a:xfrm>
              <a:off x="2269" y="2084"/>
              <a:ext cx="35" cy="38"/>
            </a:xfrm>
            <a:custGeom>
              <a:avLst/>
              <a:gdLst>
                <a:gd name="T0" fmla="*/ 469 w 15"/>
                <a:gd name="T1" fmla="*/ 1207 h 16"/>
                <a:gd name="T2" fmla="*/ 1041 w 15"/>
                <a:gd name="T3" fmla="*/ 603 h 16"/>
                <a:gd name="T4" fmla="*/ 469 w 15"/>
                <a:gd name="T5" fmla="*/ 0 h 16"/>
                <a:gd name="T6" fmla="*/ 0 w 15"/>
                <a:gd name="T7" fmla="*/ 603 h 16"/>
                <a:gd name="T8" fmla="*/ 469 w 15"/>
                <a:gd name="T9" fmla="*/ 1207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7" y="16"/>
                  </a:moveTo>
                  <a:cubicBezTo>
                    <a:pt x="13" y="16"/>
                    <a:pt x="15" y="12"/>
                    <a:pt x="15" y="8"/>
                  </a:cubicBezTo>
                  <a:cubicBezTo>
                    <a:pt x="15" y="2"/>
                    <a:pt x="12" y="0"/>
                    <a:pt x="7" y="0"/>
                  </a:cubicBezTo>
                  <a:cubicBezTo>
                    <a:pt x="3" y="0"/>
                    <a:pt x="0" y="3"/>
                    <a:pt x="0" y="8"/>
                  </a:cubicBezTo>
                  <a:cubicBezTo>
                    <a:pt x="0" y="11"/>
                    <a:pt x="1" y="15"/>
                    <a:pt x="7" y="1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4" name="Rectangle 108"/>
            <p:cNvSpPr>
              <a:spLocks noChangeArrowheads="1"/>
            </p:cNvSpPr>
            <p:nvPr/>
          </p:nvSpPr>
          <p:spPr bwMode="black">
            <a:xfrm>
              <a:off x="2552" y="2148"/>
              <a:ext cx="15" cy="85"/>
            </a:xfrm>
            <a:prstGeom prst="rect">
              <a:avLst/>
            </a:prstGeom>
            <a:solidFill>
              <a:srgbClr val="216A8B"/>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2075" name="Freeform 109"/>
            <p:cNvSpPr>
              <a:spLocks noEditPoints="1"/>
            </p:cNvSpPr>
            <p:nvPr/>
          </p:nvSpPr>
          <p:spPr bwMode="black">
            <a:xfrm>
              <a:off x="2423" y="2148"/>
              <a:ext cx="125" cy="85"/>
            </a:xfrm>
            <a:custGeom>
              <a:avLst/>
              <a:gdLst>
                <a:gd name="T0" fmla="*/ 75 w 125"/>
                <a:gd name="T1" fmla="*/ 50 h 85"/>
                <a:gd name="T2" fmla="*/ 87 w 125"/>
                <a:gd name="T3" fmla="*/ 14 h 85"/>
                <a:gd name="T4" fmla="*/ 87 w 125"/>
                <a:gd name="T5" fmla="*/ 14 h 85"/>
                <a:gd name="T6" fmla="*/ 99 w 125"/>
                <a:gd name="T7" fmla="*/ 50 h 85"/>
                <a:gd name="T8" fmla="*/ 75 w 125"/>
                <a:gd name="T9" fmla="*/ 50 h 85"/>
                <a:gd name="T10" fmla="*/ 77 w 125"/>
                <a:gd name="T11" fmla="*/ 0 h 85"/>
                <a:gd name="T12" fmla="*/ 54 w 125"/>
                <a:gd name="T13" fmla="*/ 74 h 85"/>
                <a:gd name="T14" fmla="*/ 28 w 125"/>
                <a:gd name="T15" fmla="*/ 43 h 85"/>
                <a:gd name="T16" fmla="*/ 61 w 125"/>
                <a:gd name="T17" fmla="*/ 0 h 85"/>
                <a:gd name="T18" fmla="*/ 44 w 125"/>
                <a:gd name="T19" fmla="*/ 0 h 85"/>
                <a:gd name="T20" fmla="*/ 14 w 125"/>
                <a:gd name="T21" fmla="*/ 40 h 85"/>
                <a:gd name="T22" fmla="*/ 14 w 125"/>
                <a:gd name="T23" fmla="*/ 0 h 85"/>
                <a:gd name="T24" fmla="*/ 0 w 125"/>
                <a:gd name="T25" fmla="*/ 0 h 85"/>
                <a:gd name="T26" fmla="*/ 0 w 125"/>
                <a:gd name="T27" fmla="*/ 85 h 85"/>
                <a:gd name="T28" fmla="*/ 14 w 125"/>
                <a:gd name="T29" fmla="*/ 85 h 85"/>
                <a:gd name="T30" fmla="*/ 14 w 125"/>
                <a:gd name="T31" fmla="*/ 43 h 85"/>
                <a:gd name="T32" fmla="*/ 44 w 125"/>
                <a:gd name="T33" fmla="*/ 85 h 85"/>
                <a:gd name="T34" fmla="*/ 49 w 125"/>
                <a:gd name="T35" fmla="*/ 85 h 85"/>
                <a:gd name="T36" fmla="*/ 49 w 125"/>
                <a:gd name="T37" fmla="*/ 85 h 85"/>
                <a:gd name="T38" fmla="*/ 63 w 125"/>
                <a:gd name="T39" fmla="*/ 85 h 85"/>
                <a:gd name="T40" fmla="*/ 70 w 125"/>
                <a:gd name="T41" fmla="*/ 62 h 85"/>
                <a:gd name="T42" fmla="*/ 101 w 125"/>
                <a:gd name="T43" fmla="*/ 62 h 85"/>
                <a:gd name="T44" fmla="*/ 110 w 125"/>
                <a:gd name="T45" fmla="*/ 85 h 85"/>
                <a:gd name="T46" fmla="*/ 125 w 125"/>
                <a:gd name="T47" fmla="*/ 85 h 85"/>
                <a:gd name="T48" fmla="*/ 96 w 125"/>
                <a:gd name="T49" fmla="*/ 0 h 85"/>
                <a:gd name="T50" fmla="*/ 77 w 125"/>
                <a:gd name="T51" fmla="*/ 0 h 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5">
                  <a:moveTo>
                    <a:pt x="75" y="50"/>
                  </a:moveTo>
                  <a:lnTo>
                    <a:pt x="87" y="14"/>
                  </a:lnTo>
                  <a:lnTo>
                    <a:pt x="99" y="50"/>
                  </a:lnTo>
                  <a:lnTo>
                    <a:pt x="75" y="50"/>
                  </a:lnTo>
                  <a:close/>
                  <a:moveTo>
                    <a:pt x="77" y="0"/>
                  </a:moveTo>
                  <a:lnTo>
                    <a:pt x="54" y="74"/>
                  </a:lnTo>
                  <a:lnTo>
                    <a:pt x="28" y="43"/>
                  </a:lnTo>
                  <a:lnTo>
                    <a:pt x="61" y="0"/>
                  </a:lnTo>
                  <a:lnTo>
                    <a:pt x="44" y="0"/>
                  </a:lnTo>
                  <a:lnTo>
                    <a:pt x="14" y="40"/>
                  </a:lnTo>
                  <a:lnTo>
                    <a:pt x="14" y="0"/>
                  </a:lnTo>
                  <a:lnTo>
                    <a:pt x="0" y="0"/>
                  </a:lnTo>
                  <a:lnTo>
                    <a:pt x="0" y="85"/>
                  </a:lnTo>
                  <a:lnTo>
                    <a:pt x="14" y="85"/>
                  </a:lnTo>
                  <a:lnTo>
                    <a:pt x="14" y="43"/>
                  </a:lnTo>
                  <a:lnTo>
                    <a:pt x="44" y="85"/>
                  </a:lnTo>
                  <a:lnTo>
                    <a:pt x="49" y="85"/>
                  </a:lnTo>
                  <a:lnTo>
                    <a:pt x="63" y="85"/>
                  </a:lnTo>
                  <a:lnTo>
                    <a:pt x="70" y="62"/>
                  </a:lnTo>
                  <a:lnTo>
                    <a:pt x="101" y="62"/>
                  </a:lnTo>
                  <a:lnTo>
                    <a:pt x="110" y="85"/>
                  </a:lnTo>
                  <a:lnTo>
                    <a:pt x="125" y="85"/>
                  </a:lnTo>
                  <a:lnTo>
                    <a:pt x="96" y="0"/>
                  </a:lnTo>
                  <a:lnTo>
                    <a:pt x="77"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6" name="Freeform 110"/>
            <p:cNvSpPr>
              <a:spLocks/>
            </p:cNvSpPr>
            <p:nvPr/>
          </p:nvSpPr>
          <p:spPr bwMode="black">
            <a:xfrm>
              <a:off x="3006" y="2148"/>
              <a:ext cx="80" cy="85"/>
            </a:xfrm>
            <a:custGeom>
              <a:avLst/>
              <a:gdLst>
                <a:gd name="T0" fmla="*/ 1224 w 34"/>
                <a:gd name="T1" fmla="*/ 1896 h 36"/>
                <a:gd name="T2" fmla="*/ 732 w 34"/>
                <a:gd name="T3" fmla="*/ 0 h 36"/>
                <a:gd name="T4" fmla="*/ 0 w 34"/>
                <a:gd name="T5" fmla="*/ 0 h 36"/>
                <a:gd name="T6" fmla="*/ 0 w 34"/>
                <a:gd name="T7" fmla="*/ 2649 h 36"/>
                <a:gd name="T8" fmla="*/ 433 w 34"/>
                <a:gd name="T9" fmla="*/ 2649 h 36"/>
                <a:gd name="T10" fmla="*/ 433 w 34"/>
                <a:gd name="T11" fmla="*/ 368 h 36"/>
                <a:gd name="T12" fmla="*/ 1019 w 34"/>
                <a:gd name="T13" fmla="*/ 2649 h 36"/>
                <a:gd name="T14" fmla="*/ 1445 w 34"/>
                <a:gd name="T15" fmla="*/ 2649 h 36"/>
                <a:gd name="T16" fmla="*/ 2021 w 34"/>
                <a:gd name="T17" fmla="*/ 368 h 36"/>
                <a:gd name="T18" fmla="*/ 2021 w 34"/>
                <a:gd name="T19" fmla="*/ 2649 h 36"/>
                <a:gd name="T20" fmla="*/ 2447 w 34"/>
                <a:gd name="T21" fmla="*/ 2649 h 36"/>
                <a:gd name="T22" fmla="*/ 2447 w 34"/>
                <a:gd name="T23" fmla="*/ 0 h 36"/>
                <a:gd name="T24" fmla="*/ 1656 w 34"/>
                <a:gd name="T25" fmla="*/ 0 h 36"/>
                <a:gd name="T26" fmla="*/ 1224 w 34"/>
                <a:gd name="T27" fmla="*/ 1896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36">
                  <a:moveTo>
                    <a:pt x="17" y="26"/>
                  </a:moveTo>
                  <a:cubicBezTo>
                    <a:pt x="10" y="0"/>
                    <a:pt x="10" y="0"/>
                    <a:pt x="10" y="0"/>
                  </a:cubicBezTo>
                  <a:cubicBezTo>
                    <a:pt x="0" y="0"/>
                    <a:pt x="0" y="0"/>
                    <a:pt x="0" y="0"/>
                  </a:cubicBezTo>
                  <a:cubicBezTo>
                    <a:pt x="0" y="36"/>
                    <a:pt x="0" y="36"/>
                    <a:pt x="0" y="36"/>
                  </a:cubicBezTo>
                  <a:cubicBezTo>
                    <a:pt x="3" y="36"/>
                    <a:pt x="6" y="36"/>
                    <a:pt x="6" y="36"/>
                  </a:cubicBezTo>
                  <a:cubicBezTo>
                    <a:pt x="6" y="5"/>
                    <a:pt x="6" y="5"/>
                    <a:pt x="6" y="5"/>
                  </a:cubicBezTo>
                  <a:cubicBezTo>
                    <a:pt x="14" y="36"/>
                    <a:pt x="14" y="36"/>
                    <a:pt x="14" y="36"/>
                  </a:cubicBezTo>
                  <a:cubicBezTo>
                    <a:pt x="14" y="36"/>
                    <a:pt x="16" y="36"/>
                    <a:pt x="20" y="36"/>
                  </a:cubicBezTo>
                  <a:cubicBezTo>
                    <a:pt x="20" y="36"/>
                    <a:pt x="28" y="5"/>
                    <a:pt x="28" y="5"/>
                  </a:cubicBezTo>
                  <a:cubicBezTo>
                    <a:pt x="28" y="36"/>
                    <a:pt x="28" y="36"/>
                    <a:pt x="28" y="36"/>
                  </a:cubicBezTo>
                  <a:cubicBezTo>
                    <a:pt x="34" y="36"/>
                    <a:pt x="34" y="36"/>
                    <a:pt x="34" y="36"/>
                  </a:cubicBezTo>
                  <a:cubicBezTo>
                    <a:pt x="34" y="0"/>
                    <a:pt x="34" y="0"/>
                    <a:pt x="34" y="0"/>
                  </a:cubicBezTo>
                  <a:cubicBezTo>
                    <a:pt x="23" y="0"/>
                    <a:pt x="23" y="0"/>
                    <a:pt x="23" y="0"/>
                  </a:cubicBezTo>
                  <a:lnTo>
                    <a:pt x="17" y="2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7" name="Freeform 111"/>
            <p:cNvSpPr>
              <a:spLocks noEditPoints="1"/>
            </p:cNvSpPr>
            <p:nvPr/>
          </p:nvSpPr>
          <p:spPr bwMode="black">
            <a:xfrm>
              <a:off x="3093" y="2148"/>
              <a:ext cx="78" cy="85"/>
            </a:xfrm>
            <a:custGeom>
              <a:avLst/>
              <a:gdLst>
                <a:gd name="T0" fmla="*/ 26 w 78"/>
                <a:gd name="T1" fmla="*/ 50 h 85"/>
                <a:gd name="T2" fmla="*/ 38 w 78"/>
                <a:gd name="T3" fmla="*/ 14 h 85"/>
                <a:gd name="T4" fmla="*/ 38 w 78"/>
                <a:gd name="T5" fmla="*/ 14 h 85"/>
                <a:gd name="T6" fmla="*/ 50 w 78"/>
                <a:gd name="T7" fmla="*/ 50 h 85"/>
                <a:gd name="T8" fmla="*/ 26 w 78"/>
                <a:gd name="T9" fmla="*/ 50 h 85"/>
                <a:gd name="T10" fmla="*/ 29 w 78"/>
                <a:gd name="T11" fmla="*/ 0 h 85"/>
                <a:gd name="T12" fmla="*/ 0 w 78"/>
                <a:gd name="T13" fmla="*/ 85 h 85"/>
                <a:gd name="T14" fmla="*/ 14 w 78"/>
                <a:gd name="T15" fmla="*/ 85 h 85"/>
                <a:gd name="T16" fmla="*/ 21 w 78"/>
                <a:gd name="T17" fmla="*/ 62 h 85"/>
                <a:gd name="T18" fmla="*/ 55 w 78"/>
                <a:gd name="T19" fmla="*/ 62 h 85"/>
                <a:gd name="T20" fmla="*/ 62 w 78"/>
                <a:gd name="T21" fmla="*/ 85 h 85"/>
                <a:gd name="T22" fmla="*/ 78 w 78"/>
                <a:gd name="T23" fmla="*/ 85 h 85"/>
                <a:gd name="T24" fmla="*/ 47 w 78"/>
                <a:gd name="T25" fmla="*/ 0 h 85"/>
                <a:gd name="T26" fmla="*/ 29 w 78"/>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8" h="85">
                  <a:moveTo>
                    <a:pt x="26" y="50"/>
                  </a:moveTo>
                  <a:lnTo>
                    <a:pt x="38" y="14"/>
                  </a:lnTo>
                  <a:lnTo>
                    <a:pt x="50" y="50"/>
                  </a:lnTo>
                  <a:lnTo>
                    <a:pt x="26" y="50"/>
                  </a:lnTo>
                  <a:close/>
                  <a:moveTo>
                    <a:pt x="29" y="0"/>
                  </a:moveTo>
                  <a:lnTo>
                    <a:pt x="0" y="85"/>
                  </a:lnTo>
                  <a:lnTo>
                    <a:pt x="14" y="85"/>
                  </a:lnTo>
                  <a:lnTo>
                    <a:pt x="21" y="62"/>
                  </a:lnTo>
                  <a:lnTo>
                    <a:pt x="55" y="62"/>
                  </a:lnTo>
                  <a:lnTo>
                    <a:pt x="62" y="85"/>
                  </a:lnTo>
                  <a:lnTo>
                    <a:pt x="78" y="85"/>
                  </a:lnTo>
                  <a:lnTo>
                    <a:pt x="47" y="0"/>
                  </a:lnTo>
                  <a:lnTo>
                    <a:pt x="29"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8" name="Freeform 112"/>
            <p:cNvSpPr>
              <a:spLocks/>
            </p:cNvSpPr>
            <p:nvPr/>
          </p:nvSpPr>
          <p:spPr bwMode="black">
            <a:xfrm>
              <a:off x="3176" y="2148"/>
              <a:ext cx="68" cy="85"/>
            </a:xfrm>
            <a:custGeom>
              <a:avLst/>
              <a:gdLst>
                <a:gd name="T0" fmla="*/ 1639 w 29"/>
                <a:gd name="T1" fmla="*/ 2052 h 36"/>
                <a:gd name="T2" fmla="*/ 633 w 29"/>
                <a:gd name="T3" fmla="*/ 0 h 36"/>
                <a:gd name="T4" fmla="*/ 0 w 29"/>
                <a:gd name="T5" fmla="*/ 0 h 36"/>
                <a:gd name="T6" fmla="*/ 0 w 29"/>
                <a:gd name="T7" fmla="*/ 2649 h 36"/>
                <a:gd name="T8" fmla="*/ 424 w 29"/>
                <a:gd name="T9" fmla="*/ 2649 h 36"/>
                <a:gd name="T10" fmla="*/ 424 w 29"/>
                <a:gd name="T11" fmla="*/ 659 h 36"/>
                <a:gd name="T12" fmla="*/ 1419 w 29"/>
                <a:gd name="T13" fmla="*/ 2649 h 36"/>
                <a:gd name="T14" fmla="*/ 2052 w 29"/>
                <a:gd name="T15" fmla="*/ 2649 h 36"/>
                <a:gd name="T16" fmla="*/ 2052 w 29"/>
                <a:gd name="T17" fmla="*/ 0 h 36"/>
                <a:gd name="T18" fmla="*/ 1639 w 29"/>
                <a:gd name="T19" fmla="*/ 0 h 36"/>
                <a:gd name="T20" fmla="*/ 1639 w 29"/>
                <a:gd name="T21" fmla="*/ 2052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36">
                  <a:moveTo>
                    <a:pt x="23" y="28"/>
                  </a:moveTo>
                  <a:cubicBezTo>
                    <a:pt x="9" y="0"/>
                    <a:pt x="9" y="0"/>
                    <a:pt x="9" y="0"/>
                  </a:cubicBezTo>
                  <a:cubicBezTo>
                    <a:pt x="0" y="0"/>
                    <a:pt x="0" y="0"/>
                    <a:pt x="0" y="0"/>
                  </a:cubicBezTo>
                  <a:cubicBezTo>
                    <a:pt x="0" y="36"/>
                    <a:pt x="0" y="36"/>
                    <a:pt x="0" y="36"/>
                  </a:cubicBezTo>
                  <a:cubicBezTo>
                    <a:pt x="3" y="36"/>
                    <a:pt x="6" y="36"/>
                    <a:pt x="6" y="36"/>
                  </a:cubicBezTo>
                  <a:cubicBezTo>
                    <a:pt x="6" y="9"/>
                    <a:pt x="6" y="9"/>
                    <a:pt x="6" y="9"/>
                  </a:cubicBezTo>
                  <a:cubicBezTo>
                    <a:pt x="20" y="36"/>
                    <a:pt x="20" y="36"/>
                    <a:pt x="20" y="36"/>
                  </a:cubicBezTo>
                  <a:cubicBezTo>
                    <a:pt x="29" y="36"/>
                    <a:pt x="29" y="36"/>
                    <a:pt x="29" y="36"/>
                  </a:cubicBezTo>
                  <a:cubicBezTo>
                    <a:pt x="29" y="0"/>
                    <a:pt x="29" y="0"/>
                    <a:pt x="29" y="0"/>
                  </a:cubicBezTo>
                  <a:cubicBezTo>
                    <a:pt x="23" y="0"/>
                    <a:pt x="23" y="0"/>
                    <a:pt x="23" y="0"/>
                  </a:cubicBezTo>
                  <a:lnTo>
                    <a:pt x="23" y="28"/>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 name="Freeform 113"/>
            <p:cNvSpPr>
              <a:spLocks/>
            </p:cNvSpPr>
            <p:nvPr/>
          </p:nvSpPr>
          <p:spPr bwMode="black">
            <a:xfrm>
              <a:off x="3459" y="2148"/>
              <a:ext cx="50" cy="85"/>
            </a:xfrm>
            <a:custGeom>
              <a:avLst/>
              <a:gdLst>
                <a:gd name="T0" fmla="*/ 1605 w 21"/>
                <a:gd name="T1" fmla="*/ 2264 h 36"/>
                <a:gd name="T2" fmla="*/ 448 w 21"/>
                <a:gd name="T3" fmla="*/ 2264 h 36"/>
                <a:gd name="T4" fmla="*/ 448 w 21"/>
                <a:gd name="T5" fmla="*/ 1556 h 36"/>
                <a:gd name="T6" fmla="*/ 1281 w 21"/>
                <a:gd name="T7" fmla="*/ 1556 h 36"/>
                <a:gd name="T8" fmla="*/ 1281 w 21"/>
                <a:gd name="T9" fmla="*/ 1093 h 36"/>
                <a:gd name="T10" fmla="*/ 448 w 21"/>
                <a:gd name="T11" fmla="*/ 1093 h 36"/>
                <a:gd name="T12" fmla="*/ 448 w 21"/>
                <a:gd name="T13" fmla="*/ 368 h 36"/>
                <a:gd name="T14" fmla="*/ 1536 w 21"/>
                <a:gd name="T15" fmla="*/ 368 h 36"/>
                <a:gd name="T16" fmla="*/ 1536 w 21"/>
                <a:gd name="T17" fmla="*/ 0 h 36"/>
                <a:gd name="T18" fmla="*/ 0 w 21"/>
                <a:gd name="T19" fmla="*/ 0 h 36"/>
                <a:gd name="T20" fmla="*/ 0 w 21"/>
                <a:gd name="T21" fmla="*/ 2649 h 36"/>
                <a:gd name="T22" fmla="*/ 1605 w 21"/>
                <a:gd name="T23" fmla="*/ 2649 h 36"/>
                <a:gd name="T24" fmla="*/ 1605 w 21"/>
                <a:gd name="T25" fmla="*/ 2264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 h="36">
                  <a:moveTo>
                    <a:pt x="21" y="31"/>
                  </a:move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21" y="36"/>
                    <a:pt x="21" y="36"/>
                    <a:pt x="21" y="36"/>
                  </a:cubicBezTo>
                  <a:lnTo>
                    <a:pt x="21" y="31"/>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0" name="Freeform 114"/>
            <p:cNvSpPr>
              <a:spLocks/>
            </p:cNvSpPr>
            <p:nvPr/>
          </p:nvSpPr>
          <p:spPr bwMode="black">
            <a:xfrm>
              <a:off x="3258" y="2148"/>
              <a:ext cx="194" cy="85"/>
            </a:xfrm>
            <a:custGeom>
              <a:avLst/>
              <a:gdLst>
                <a:gd name="T0" fmla="*/ 3627 w 82"/>
                <a:gd name="T1" fmla="*/ 0 h 36"/>
                <a:gd name="T2" fmla="*/ 3627 w 82"/>
                <a:gd name="T3" fmla="*/ 0 h 36"/>
                <a:gd name="T4" fmla="*/ 3577 w 82"/>
                <a:gd name="T5" fmla="*/ 0 h 36"/>
                <a:gd name="T6" fmla="*/ 3577 w 82"/>
                <a:gd name="T7" fmla="*/ 2052 h 36"/>
                <a:gd name="T8" fmla="*/ 2503 w 82"/>
                <a:gd name="T9" fmla="*/ 0 h 36"/>
                <a:gd name="T10" fmla="*/ 1947 w 82"/>
                <a:gd name="T11" fmla="*/ 0 h 36"/>
                <a:gd name="T12" fmla="*/ 1947 w 82"/>
                <a:gd name="T13" fmla="*/ 2264 h 36"/>
                <a:gd name="T14" fmla="*/ 532 w 82"/>
                <a:gd name="T15" fmla="*/ 2264 h 36"/>
                <a:gd name="T16" fmla="*/ 532 w 82"/>
                <a:gd name="T17" fmla="*/ 1556 h 36"/>
                <a:gd name="T18" fmla="*/ 1349 w 82"/>
                <a:gd name="T19" fmla="*/ 1556 h 36"/>
                <a:gd name="T20" fmla="*/ 1349 w 82"/>
                <a:gd name="T21" fmla="*/ 1093 h 36"/>
                <a:gd name="T22" fmla="*/ 532 w 82"/>
                <a:gd name="T23" fmla="*/ 1093 h 36"/>
                <a:gd name="T24" fmla="*/ 532 w 82"/>
                <a:gd name="T25" fmla="*/ 368 h 36"/>
                <a:gd name="T26" fmla="*/ 1472 w 82"/>
                <a:gd name="T27" fmla="*/ 368 h 36"/>
                <a:gd name="T28" fmla="*/ 1472 w 82"/>
                <a:gd name="T29" fmla="*/ 0 h 36"/>
                <a:gd name="T30" fmla="*/ 0 w 82"/>
                <a:gd name="T31" fmla="*/ 0 h 36"/>
                <a:gd name="T32" fmla="*/ 0 w 82"/>
                <a:gd name="T33" fmla="*/ 2649 h 36"/>
                <a:gd name="T34" fmla="*/ 2290 w 82"/>
                <a:gd name="T35" fmla="*/ 2649 h 36"/>
                <a:gd name="T36" fmla="*/ 2290 w 82"/>
                <a:gd name="T37" fmla="*/ 2649 h 36"/>
                <a:gd name="T38" fmla="*/ 2290 w 82"/>
                <a:gd name="T39" fmla="*/ 659 h 36"/>
                <a:gd name="T40" fmla="*/ 3414 w 82"/>
                <a:gd name="T41" fmla="*/ 2649 h 36"/>
                <a:gd name="T42" fmla="*/ 4012 w 82"/>
                <a:gd name="T43" fmla="*/ 2649 h 36"/>
                <a:gd name="T44" fmla="*/ 4012 w 82"/>
                <a:gd name="T45" fmla="*/ 368 h 36"/>
                <a:gd name="T46" fmla="*/ 4819 w 82"/>
                <a:gd name="T47" fmla="*/ 368 h 36"/>
                <a:gd name="T48" fmla="*/ 4819 w 82"/>
                <a:gd name="T49" fmla="*/ 2649 h 36"/>
                <a:gd name="T50" fmla="*/ 5257 w 82"/>
                <a:gd name="T51" fmla="*/ 2649 h 36"/>
                <a:gd name="T52" fmla="*/ 5257 w 82"/>
                <a:gd name="T53" fmla="*/ 368 h 36"/>
                <a:gd name="T54" fmla="*/ 6078 w 82"/>
                <a:gd name="T55" fmla="*/ 368 h 36"/>
                <a:gd name="T56" fmla="*/ 6078 w 82"/>
                <a:gd name="T57" fmla="*/ 0 h 36"/>
                <a:gd name="T58" fmla="*/ 3627 w 82"/>
                <a:gd name="T59" fmla="*/ 0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2" h="36">
                  <a:moveTo>
                    <a:pt x="49" y="0"/>
                  </a:moveTo>
                  <a:cubicBezTo>
                    <a:pt x="49" y="0"/>
                    <a:pt x="49" y="0"/>
                    <a:pt x="49" y="0"/>
                  </a:cubicBezTo>
                  <a:cubicBezTo>
                    <a:pt x="48" y="0"/>
                    <a:pt x="48" y="0"/>
                    <a:pt x="48" y="0"/>
                  </a:cubicBezTo>
                  <a:cubicBezTo>
                    <a:pt x="48" y="28"/>
                    <a:pt x="48" y="28"/>
                    <a:pt x="48" y="28"/>
                  </a:cubicBezTo>
                  <a:cubicBezTo>
                    <a:pt x="34" y="0"/>
                    <a:pt x="34" y="0"/>
                    <a:pt x="34" y="0"/>
                  </a:cubicBezTo>
                  <a:cubicBezTo>
                    <a:pt x="26" y="0"/>
                    <a:pt x="26" y="0"/>
                    <a:pt x="26" y="0"/>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1" y="36"/>
                    <a:pt x="31" y="36"/>
                    <a:pt x="31" y="36"/>
                  </a:cubicBezTo>
                  <a:cubicBezTo>
                    <a:pt x="31" y="36"/>
                    <a:pt x="31" y="36"/>
                    <a:pt x="31" y="36"/>
                  </a:cubicBezTo>
                  <a:cubicBezTo>
                    <a:pt x="31" y="9"/>
                    <a:pt x="31" y="9"/>
                    <a:pt x="31" y="9"/>
                  </a:cubicBezTo>
                  <a:cubicBezTo>
                    <a:pt x="46" y="36"/>
                    <a:pt x="46" y="36"/>
                    <a:pt x="46" y="36"/>
                  </a:cubicBezTo>
                  <a:cubicBezTo>
                    <a:pt x="54" y="36"/>
                    <a:pt x="54" y="36"/>
                    <a:pt x="54" y="36"/>
                  </a:cubicBezTo>
                  <a:cubicBezTo>
                    <a:pt x="54" y="5"/>
                    <a:pt x="54" y="5"/>
                    <a:pt x="54" y="5"/>
                  </a:cubicBezTo>
                  <a:cubicBezTo>
                    <a:pt x="58" y="5"/>
                    <a:pt x="62" y="5"/>
                    <a:pt x="65" y="5"/>
                  </a:cubicBezTo>
                  <a:cubicBezTo>
                    <a:pt x="65" y="36"/>
                    <a:pt x="65" y="36"/>
                    <a:pt x="65" y="36"/>
                  </a:cubicBezTo>
                  <a:cubicBezTo>
                    <a:pt x="71" y="36"/>
                    <a:pt x="71" y="36"/>
                    <a:pt x="71" y="36"/>
                  </a:cubicBezTo>
                  <a:cubicBezTo>
                    <a:pt x="71" y="5"/>
                    <a:pt x="71" y="5"/>
                    <a:pt x="71" y="5"/>
                  </a:cubicBezTo>
                  <a:cubicBezTo>
                    <a:pt x="82" y="5"/>
                    <a:pt x="82" y="5"/>
                    <a:pt x="82" y="5"/>
                  </a:cubicBezTo>
                  <a:cubicBezTo>
                    <a:pt x="82" y="0"/>
                    <a:pt x="82" y="0"/>
                    <a:pt x="82" y="0"/>
                  </a:cubicBezTo>
                  <a:lnTo>
                    <a:pt x="49"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1" name="Freeform 115"/>
            <p:cNvSpPr>
              <a:spLocks noEditPoints="1"/>
            </p:cNvSpPr>
            <p:nvPr/>
          </p:nvSpPr>
          <p:spPr bwMode="black">
            <a:xfrm>
              <a:off x="2874" y="2148"/>
              <a:ext cx="120" cy="85"/>
            </a:xfrm>
            <a:custGeom>
              <a:avLst/>
              <a:gdLst>
                <a:gd name="T0" fmla="*/ 2292 w 51"/>
                <a:gd name="T1" fmla="*/ 1093 h 36"/>
                <a:gd name="T2" fmla="*/ 2292 w 51"/>
                <a:gd name="T3" fmla="*/ 1093 h 36"/>
                <a:gd name="T4" fmla="*/ 2292 w 51"/>
                <a:gd name="T5" fmla="*/ 368 h 36"/>
                <a:gd name="T6" fmla="*/ 2668 w 51"/>
                <a:gd name="T7" fmla="*/ 368 h 36"/>
                <a:gd name="T8" fmla="*/ 3188 w 51"/>
                <a:gd name="T9" fmla="*/ 753 h 36"/>
                <a:gd name="T10" fmla="*/ 2668 w 51"/>
                <a:gd name="T11" fmla="*/ 1093 h 36"/>
                <a:gd name="T12" fmla="*/ 2292 w 51"/>
                <a:gd name="T13" fmla="*/ 1093 h 36"/>
                <a:gd name="T14" fmla="*/ 3400 w 51"/>
                <a:gd name="T15" fmla="*/ 1343 h 36"/>
                <a:gd name="T16" fmla="*/ 3621 w 51"/>
                <a:gd name="T17" fmla="*/ 753 h 36"/>
                <a:gd name="T18" fmla="*/ 3400 w 51"/>
                <a:gd name="T19" fmla="*/ 222 h 36"/>
                <a:gd name="T20" fmla="*/ 2607 w 51"/>
                <a:gd name="T21" fmla="*/ 0 h 36"/>
                <a:gd name="T22" fmla="*/ 1878 w 51"/>
                <a:gd name="T23" fmla="*/ 0 h 36"/>
                <a:gd name="T24" fmla="*/ 1878 w 51"/>
                <a:gd name="T25" fmla="*/ 1093 h 36"/>
                <a:gd name="T26" fmla="*/ 1878 w 51"/>
                <a:gd name="T27" fmla="*/ 1093 h 36"/>
                <a:gd name="T28" fmla="*/ 1878 w 51"/>
                <a:gd name="T29" fmla="*/ 2264 h 36"/>
                <a:gd name="T30" fmla="*/ 492 w 51"/>
                <a:gd name="T31" fmla="*/ 2264 h 36"/>
                <a:gd name="T32" fmla="*/ 492 w 51"/>
                <a:gd name="T33" fmla="*/ 1556 h 36"/>
                <a:gd name="T34" fmla="*/ 1289 w 51"/>
                <a:gd name="T35" fmla="*/ 1556 h 36"/>
                <a:gd name="T36" fmla="*/ 1289 w 51"/>
                <a:gd name="T37" fmla="*/ 1093 h 36"/>
                <a:gd name="T38" fmla="*/ 492 w 51"/>
                <a:gd name="T39" fmla="*/ 1093 h 36"/>
                <a:gd name="T40" fmla="*/ 492 w 51"/>
                <a:gd name="T41" fmla="*/ 368 h 36"/>
                <a:gd name="T42" fmla="*/ 1445 w 51"/>
                <a:gd name="T43" fmla="*/ 368 h 36"/>
                <a:gd name="T44" fmla="*/ 1445 w 51"/>
                <a:gd name="T45" fmla="*/ 0 h 36"/>
                <a:gd name="T46" fmla="*/ 0 w 51"/>
                <a:gd name="T47" fmla="*/ 0 h 36"/>
                <a:gd name="T48" fmla="*/ 0 w 51"/>
                <a:gd name="T49" fmla="*/ 2649 h 36"/>
                <a:gd name="T50" fmla="*/ 2292 w 51"/>
                <a:gd name="T51" fmla="*/ 2649 h 36"/>
                <a:gd name="T52" fmla="*/ 2292 w 51"/>
                <a:gd name="T53" fmla="*/ 1556 h 36"/>
                <a:gd name="T54" fmla="*/ 2513 w 51"/>
                <a:gd name="T55" fmla="*/ 1556 h 36"/>
                <a:gd name="T56" fmla="*/ 3188 w 51"/>
                <a:gd name="T57" fmla="*/ 2649 h 36"/>
                <a:gd name="T58" fmla="*/ 3675 w 51"/>
                <a:gd name="T59" fmla="*/ 2649 h 36"/>
                <a:gd name="T60" fmla="*/ 3033 w 51"/>
                <a:gd name="T61" fmla="*/ 1462 h 36"/>
                <a:gd name="T62" fmla="*/ 3400 w 51"/>
                <a:gd name="T63" fmla="*/ 1343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4" y="7"/>
                    <a:pt x="44" y="10"/>
                  </a:cubicBezTo>
                  <a:cubicBezTo>
                    <a:pt x="44" y="14"/>
                    <a:pt x="42" y="15"/>
                    <a:pt x="37" y="15"/>
                  </a:cubicBezTo>
                  <a:lnTo>
                    <a:pt x="32" y="15"/>
                  </a:lnTo>
                  <a:close/>
                  <a:moveTo>
                    <a:pt x="47" y="18"/>
                  </a:moveTo>
                  <a:cubicBezTo>
                    <a:pt x="49" y="16"/>
                    <a:pt x="50" y="14"/>
                    <a:pt x="50" y="10"/>
                  </a:cubicBezTo>
                  <a:cubicBezTo>
                    <a:pt x="50" y="7"/>
                    <a:pt x="49" y="4"/>
                    <a:pt x="47" y="3"/>
                  </a:cubicBezTo>
                  <a:cubicBezTo>
                    <a:pt x="44" y="1"/>
                    <a:pt x="41" y="0"/>
                    <a:pt x="36" y="0"/>
                  </a:cubicBezTo>
                  <a:cubicBezTo>
                    <a:pt x="26" y="0"/>
                    <a:pt x="26" y="0"/>
                    <a:pt x="26" y="0"/>
                  </a:cubicBezTo>
                  <a:cubicBezTo>
                    <a:pt x="26" y="15"/>
                    <a:pt x="26" y="15"/>
                    <a:pt x="26" y="15"/>
                  </a:cubicBezTo>
                  <a:cubicBezTo>
                    <a:pt x="26" y="15"/>
                    <a:pt x="26" y="15"/>
                    <a:pt x="26" y="15"/>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2" y="20"/>
                    <a:pt x="42" y="20"/>
                    <a:pt x="42" y="20"/>
                  </a:cubicBezTo>
                  <a:cubicBezTo>
                    <a:pt x="44" y="20"/>
                    <a:pt x="45" y="19"/>
                    <a:pt x="47" y="1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2" name="Freeform 116"/>
            <p:cNvSpPr>
              <a:spLocks noEditPoints="1"/>
            </p:cNvSpPr>
            <p:nvPr/>
          </p:nvSpPr>
          <p:spPr bwMode="black">
            <a:xfrm>
              <a:off x="2642" y="2148"/>
              <a:ext cx="121" cy="85"/>
            </a:xfrm>
            <a:custGeom>
              <a:avLst/>
              <a:gdLst>
                <a:gd name="T0" fmla="*/ 2403 w 51"/>
                <a:gd name="T1" fmla="*/ 1093 h 36"/>
                <a:gd name="T2" fmla="*/ 2403 w 51"/>
                <a:gd name="T3" fmla="*/ 1093 h 36"/>
                <a:gd name="T4" fmla="*/ 2403 w 51"/>
                <a:gd name="T5" fmla="*/ 368 h 36"/>
                <a:gd name="T6" fmla="*/ 2792 w 51"/>
                <a:gd name="T7" fmla="*/ 368 h 36"/>
                <a:gd name="T8" fmla="*/ 3231 w 51"/>
                <a:gd name="T9" fmla="*/ 753 h 36"/>
                <a:gd name="T10" fmla="*/ 2792 w 51"/>
                <a:gd name="T11" fmla="*/ 1093 h 36"/>
                <a:gd name="T12" fmla="*/ 2403 w 51"/>
                <a:gd name="T13" fmla="*/ 1093 h 36"/>
                <a:gd name="T14" fmla="*/ 3457 w 51"/>
                <a:gd name="T15" fmla="*/ 1343 h 36"/>
                <a:gd name="T16" fmla="*/ 3765 w 51"/>
                <a:gd name="T17" fmla="*/ 753 h 36"/>
                <a:gd name="T18" fmla="*/ 3457 w 51"/>
                <a:gd name="T19" fmla="*/ 222 h 36"/>
                <a:gd name="T20" fmla="*/ 2695 w 51"/>
                <a:gd name="T21" fmla="*/ 0 h 36"/>
                <a:gd name="T22" fmla="*/ 1870 w 51"/>
                <a:gd name="T23" fmla="*/ 0 h 36"/>
                <a:gd name="T24" fmla="*/ 1870 w 51"/>
                <a:gd name="T25" fmla="*/ 1093 h 36"/>
                <a:gd name="T26" fmla="*/ 1870 w 51"/>
                <a:gd name="T27" fmla="*/ 1093 h 36"/>
                <a:gd name="T28" fmla="*/ 1870 w 51"/>
                <a:gd name="T29" fmla="*/ 2264 h 36"/>
                <a:gd name="T30" fmla="*/ 439 w 51"/>
                <a:gd name="T31" fmla="*/ 2264 h 36"/>
                <a:gd name="T32" fmla="*/ 439 w 51"/>
                <a:gd name="T33" fmla="*/ 1556 h 36"/>
                <a:gd name="T34" fmla="*/ 1267 w 51"/>
                <a:gd name="T35" fmla="*/ 1556 h 36"/>
                <a:gd name="T36" fmla="*/ 1267 w 51"/>
                <a:gd name="T37" fmla="*/ 1093 h 36"/>
                <a:gd name="T38" fmla="*/ 439 w 51"/>
                <a:gd name="T39" fmla="*/ 1093 h 36"/>
                <a:gd name="T40" fmla="*/ 439 w 51"/>
                <a:gd name="T41" fmla="*/ 368 h 36"/>
                <a:gd name="T42" fmla="*/ 1497 w 51"/>
                <a:gd name="T43" fmla="*/ 368 h 36"/>
                <a:gd name="T44" fmla="*/ 1497 w 51"/>
                <a:gd name="T45" fmla="*/ 0 h 36"/>
                <a:gd name="T46" fmla="*/ 0 w 51"/>
                <a:gd name="T47" fmla="*/ 0 h 36"/>
                <a:gd name="T48" fmla="*/ 0 w 51"/>
                <a:gd name="T49" fmla="*/ 2649 h 36"/>
                <a:gd name="T50" fmla="*/ 2403 w 51"/>
                <a:gd name="T51" fmla="*/ 2649 h 36"/>
                <a:gd name="T52" fmla="*/ 2403 w 51"/>
                <a:gd name="T53" fmla="*/ 1556 h 36"/>
                <a:gd name="T54" fmla="*/ 2629 w 51"/>
                <a:gd name="T55" fmla="*/ 1556 h 36"/>
                <a:gd name="T56" fmla="*/ 3298 w 51"/>
                <a:gd name="T57" fmla="*/ 2649 h 36"/>
                <a:gd name="T58" fmla="*/ 3834 w 51"/>
                <a:gd name="T59" fmla="*/ 2649 h 36"/>
                <a:gd name="T60" fmla="*/ 3072 w 51"/>
                <a:gd name="T61" fmla="*/ 1462 h 36"/>
                <a:gd name="T62" fmla="*/ 3457 w 51"/>
                <a:gd name="T63" fmla="*/ 1343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3" y="7"/>
                    <a:pt x="43" y="10"/>
                  </a:cubicBezTo>
                  <a:cubicBezTo>
                    <a:pt x="43" y="14"/>
                    <a:pt x="42" y="15"/>
                    <a:pt x="37" y="15"/>
                  </a:cubicBezTo>
                  <a:lnTo>
                    <a:pt x="32" y="15"/>
                  </a:lnTo>
                  <a:close/>
                  <a:moveTo>
                    <a:pt x="46" y="18"/>
                  </a:moveTo>
                  <a:cubicBezTo>
                    <a:pt x="48" y="16"/>
                    <a:pt x="50" y="14"/>
                    <a:pt x="50" y="10"/>
                  </a:cubicBezTo>
                  <a:cubicBezTo>
                    <a:pt x="50" y="7"/>
                    <a:pt x="48" y="4"/>
                    <a:pt x="46" y="3"/>
                  </a:cubicBezTo>
                  <a:cubicBezTo>
                    <a:pt x="44" y="1"/>
                    <a:pt x="41" y="0"/>
                    <a:pt x="36" y="0"/>
                  </a:cubicBezTo>
                  <a:cubicBezTo>
                    <a:pt x="25" y="0"/>
                    <a:pt x="25" y="0"/>
                    <a:pt x="25" y="0"/>
                  </a:cubicBezTo>
                  <a:cubicBezTo>
                    <a:pt x="25" y="15"/>
                    <a:pt x="25" y="15"/>
                    <a:pt x="25" y="15"/>
                  </a:cubicBezTo>
                  <a:cubicBezTo>
                    <a:pt x="25" y="15"/>
                    <a:pt x="25" y="15"/>
                    <a:pt x="25" y="15"/>
                  </a:cubicBezTo>
                  <a:cubicBezTo>
                    <a:pt x="25" y="31"/>
                    <a:pt x="25" y="31"/>
                    <a:pt x="25" y="31"/>
                  </a:cubicBez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1" y="20"/>
                    <a:pt x="41" y="20"/>
                    <a:pt x="41" y="20"/>
                  </a:cubicBezTo>
                  <a:cubicBezTo>
                    <a:pt x="43" y="20"/>
                    <a:pt x="45" y="19"/>
                    <a:pt x="46" y="1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3" name="Freeform 117"/>
            <p:cNvSpPr>
              <a:spLocks noEditPoints="1"/>
            </p:cNvSpPr>
            <p:nvPr/>
          </p:nvSpPr>
          <p:spPr bwMode="black">
            <a:xfrm>
              <a:off x="2807" y="2148"/>
              <a:ext cx="59" cy="85"/>
            </a:xfrm>
            <a:custGeom>
              <a:avLst/>
              <a:gdLst>
                <a:gd name="T0" fmla="*/ 868 w 25"/>
                <a:gd name="T1" fmla="*/ 1188 h 36"/>
                <a:gd name="T2" fmla="*/ 524 w 25"/>
                <a:gd name="T3" fmla="*/ 1188 h 36"/>
                <a:gd name="T4" fmla="*/ 524 w 25"/>
                <a:gd name="T5" fmla="*/ 368 h 36"/>
                <a:gd name="T6" fmla="*/ 868 w 25"/>
                <a:gd name="T7" fmla="*/ 368 h 36"/>
                <a:gd name="T8" fmla="*/ 1303 w 25"/>
                <a:gd name="T9" fmla="*/ 803 h 36"/>
                <a:gd name="T10" fmla="*/ 868 w 25"/>
                <a:gd name="T11" fmla="*/ 1188 h 36"/>
                <a:gd name="T12" fmla="*/ 1548 w 25"/>
                <a:gd name="T13" fmla="*/ 222 h 36"/>
                <a:gd name="T14" fmla="*/ 802 w 25"/>
                <a:gd name="T15" fmla="*/ 0 h 36"/>
                <a:gd name="T16" fmla="*/ 0 w 25"/>
                <a:gd name="T17" fmla="*/ 0 h 36"/>
                <a:gd name="T18" fmla="*/ 0 w 25"/>
                <a:gd name="T19" fmla="*/ 1556 h 36"/>
                <a:gd name="T20" fmla="*/ 0 w 25"/>
                <a:gd name="T21" fmla="*/ 2649 h 36"/>
                <a:gd name="T22" fmla="*/ 524 w 25"/>
                <a:gd name="T23" fmla="*/ 2649 h 36"/>
                <a:gd name="T24" fmla="*/ 524 w 25"/>
                <a:gd name="T25" fmla="*/ 1556 h 36"/>
                <a:gd name="T26" fmla="*/ 802 w 25"/>
                <a:gd name="T27" fmla="*/ 1556 h 36"/>
                <a:gd name="T28" fmla="*/ 1548 w 25"/>
                <a:gd name="T29" fmla="*/ 1343 h 36"/>
                <a:gd name="T30" fmla="*/ 1827 w 25"/>
                <a:gd name="T31" fmla="*/ 803 h 36"/>
                <a:gd name="T32" fmla="*/ 1548 w 25"/>
                <a:gd name="T33" fmla="*/ 222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6">
                  <a:moveTo>
                    <a:pt x="12" y="16"/>
                  </a:moveTo>
                  <a:cubicBezTo>
                    <a:pt x="7" y="16"/>
                    <a:pt x="7" y="16"/>
                    <a:pt x="7" y="16"/>
                  </a:cubicBezTo>
                  <a:cubicBezTo>
                    <a:pt x="7" y="5"/>
                    <a:pt x="7" y="5"/>
                    <a:pt x="7" y="5"/>
                  </a:cubicBezTo>
                  <a:cubicBezTo>
                    <a:pt x="12" y="5"/>
                    <a:pt x="12" y="5"/>
                    <a:pt x="12" y="5"/>
                  </a:cubicBezTo>
                  <a:cubicBezTo>
                    <a:pt x="17" y="5"/>
                    <a:pt x="18" y="7"/>
                    <a:pt x="18" y="11"/>
                  </a:cubicBezTo>
                  <a:cubicBezTo>
                    <a:pt x="18" y="14"/>
                    <a:pt x="16" y="16"/>
                    <a:pt x="12" y="16"/>
                  </a:cubicBezTo>
                  <a:close/>
                  <a:moveTo>
                    <a:pt x="21" y="3"/>
                  </a:moveTo>
                  <a:cubicBezTo>
                    <a:pt x="19" y="1"/>
                    <a:pt x="16" y="0"/>
                    <a:pt x="11" y="0"/>
                  </a:cubicBezTo>
                  <a:cubicBezTo>
                    <a:pt x="0" y="0"/>
                    <a:pt x="0" y="0"/>
                    <a:pt x="0" y="0"/>
                  </a:cubicBezTo>
                  <a:cubicBezTo>
                    <a:pt x="0" y="21"/>
                    <a:pt x="0" y="21"/>
                    <a:pt x="0" y="21"/>
                  </a:cubicBezTo>
                  <a:cubicBezTo>
                    <a:pt x="0" y="36"/>
                    <a:pt x="0" y="36"/>
                    <a:pt x="0" y="36"/>
                  </a:cubicBezTo>
                  <a:cubicBezTo>
                    <a:pt x="7" y="36"/>
                    <a:pt x="7" y="36"/>
                    <a:pt x="7" y="36"/>
                  </a:cubicBezTo>
                  <a:cubicBezTo>
                    <a:pt x="7" y="21"/>
                    <a:pt x="7" y="21"/>
                    <a:pt x="7" y="21"/>
                  </a:cubicBezTo>
                  <a:cubicBezTo>
                    <a:pt x="11" y="21"/>
                    <a:pt x="11" y="21"/>
                    <a:pt x="11" y="21"/>
                  </a:cubicBezTo>
                  <a:cubicBezTo>
                    <a:pt x="16" y="21"/>
                    <a:pt x="19" y="20"/>
                    <a:pt x="21" y="18"/>
                  </a:cubicBezTo>
                  <a:cubicBezTo>
                    <a:pt x="23" y="17"/>
                    <a:pt x="25" y="14"/>
                    <a:pt x="25" y="11"/>
                  </a:cubicBezTo>
                  <a:cubicBezTo>
                    <a:pt x="25" y="7"/>
                    <a:pt x="23" y="4"/>
                    <a:pt x="21" y="3"/>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4" name="Freeform 118"/>
            <p:cNvSpPr>
              <a:spLocks/>
            </p:cNvSpPr>
            <p:nvPr/>
          </p:nvSpPr>
          <p:spPr bwMode="black">
            <a:xfrm>
              <a:off x="2578" y="2146"/>
              <a:ext cx="55" cy="87"/>
            </a:xfrm>
            <a:custGeom>
              <a:avLst/>
              <a:gdLst>
                <a:gd name="T0" fmla="*/ 1081 w 23"/>
                <a:gd name="T1" fmla="*/ 1155 h 37"/>
                <a:gd name="T2" fmla="*/ 452 w 23"/>
                <a:gd name="T3" fmla="*/ 729 h 37"/>
                <a:gd name="T4" fmla="*/ 1012 w 23"/>
                <a:gd name="T5" fmla="*/ 364 h 37"/>
                <a:gd name="T6" fmla="*/ 1640 w 23"/>
                <a:gd name="T7" fmla="*/ 491 h 37"/>
                <a:gd name="T8" fmla="*/ 1640 w 23"/>
                <a:gd name="T9" fmla="*/ 155 h 37"/>
                <a:gd name="T10" fmla="*/ 1012 w 23"/>
                <a:gd name="T11" fmla="*/ 0 h 37"/>
                <a:gd name="T12" fmla="*/ 0 w 23"/>
                <a:gd name="T13" fmla="*/ 790 h 37"/>
                <a:gd name="T14" fmla="*/ 777 w 23"/>
                <a:gd name="T15" fmla="*/ 1493 h 37"/>
                <a:gd name="T16" fmla="*/ 1339 w 23"/>
                <a:gd name="T17" fmla="*/ 1923 h 37"/>
                <a:gd name="T18" fmla="*/ 777 w 23"/>
                <a:gd name="T19" fmla="*/ 2288 h 37"/>
                <a:gd name="T20" fmla="*/ 0 w 23"/>
                <a:gd name="T21" fmla="*/ 2173 h 37"/>
                <a:gd name="T22" fmla="*/ 0 w 23"/>
                <a:gd name="T23" fmla="*/ 2511 h 37"/>
                <a:gd name="T24" fmla="*/ 727 w 23"/>
                <a:gd name="T25" fmla="*/ 2664 h 37"/>
                <a:gd name="T26" fmla="*/ 1808 w 23"/>
                <a:gd name="T27" fmla="*/ 1923 h 37"/>
                <a:gd name="T28" fmla="*/ 1081 w 23"/>
                <a:gd name="T29" fmla="*/ 1155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 h="37">
                  <a:moveTo>
                    <a:pt x="14" y="16"/>
                  </a:moveTo>
                  <a:cubicBezTo>
                    <a:pt x="9" y="14"/>
                    <a:pt x="6" y="13"/>
                    <a:pt x="6" y="10"/>
                  </a:cubicBezTo>
                  <a:cubicBezTo>
                    <a:pt x="6" y="8"/>
                    <a:pt x="9" y="5"/>
                    <a:pt x="13" y="5"/>
                  </a:cubicBezTo>
                  <a:cubicBezTo>
                    <a:pt x="16" y="5"/>
                    <a:pt x="19" y="6"/>
                    <a:pt x="21" y="7"/>
                  </a:cubicBezTo>
                  <a:cubicBezTo>
                    <a:pt x="21" y="2"/>
                    <a:pt x="21" y="2"/>
                    <a:pt x="21" y="2"/>
                  </a:cubicBezTo>
                  <a:cubicBezTo>
                    <a:pt x="19" y="1"/>
                    <a:pt x="16" y="0"/>
                    <a:pt x="13" y="0"/>
                  </a:cubicBezTo>
                  <a:cubicBezTo>
                    <a:pt x="5" y="0"/>
                    <a:pt x="0" y="5"/>
                    <a:pt x="0" y="11"/>
                  </a:cubicBezTo>
                  <a:cubicBezTo>
                    <a:pt x="0" y="16"/>
                    <a:pt x="4" y="19"/>
                    <a:pt x="10" y="21"/>
                  </a:cubicBezTo>
                  <a:cubicBezTo>
                    <a:pt x="15" y="23"/>
                    <a:pt x="17" y="24"/>
                    <a:pt x="17" y="27"/>
                  </a:cubicBezTo>
                  <a:cubicBezTo>
                    <a:pt x="17" y="30"/>
                    <a:pt x="14" y="32"/>
                    <a:pt x="10" y="32"/>
                  </a:cubicBezTo>
                  <a:cubicBezTo>
                    <a:pt x="6" y="32"/>
                    <a:pt x="2" y="31"/>
                    <a:pt x="0" y="30"/>
                  </a:cubicBezTo>
                  <a:cubicBezTo>
                    <a:pt x="0" y="35"/>
                    <a:pt x="0" y="35"/>
                    <a:pt x="0" y="35"/>
                  </a:cubicBezTo>
                  <a:cubicBezTo>
                    <a:pt x="2" y="37"/>
                    <a:pt x="6" y="37"/>
                    <a:pt x="9" y="37"/>
                  </a:cubicBezTo>
                  <a:cubicBezTo>
                    <a:pt x="19" y="37"/>
                    <a:pt x="23" y="32"/>
                    <a:pt x="23" y="27"/>
                  </a:cubicBezTo>
                  <a:cubicBezTo>
                    <a:pt x="23" y="21"/>
                    <a:pt x="20" y="18"/>
                    <a:pt x="14" y="1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5" name="Freeform 119"/>
            <p:cNvSpPr>
              <a:spLocks noEditPoints="1"/>
            </p:cNvSpPr>
            <p:nvPr/>
          </p:nvSpPr>
          <p:spPr bwMode="black">
            <a:xfrm>
              <a:off x="3518" y="2200"/>
              <a:ext cx="36" cy="36"/>
            </a:xfrm>
            <a:custGeom>
              <a:avLst/>
              <a:gdLst>
                <a:gd name="T0" fmla="*/ 473 w 15"/>
                <a:gd name="T1" fmla="*/ 564 h 15"/>
                <a:gd name="T2" fmla="*/ 473 w 15"/>
                <a:gd name="T3" fmla="*/ 403 h 15"/>
                <a:gd name="T4" fmla="*/ 634 w 15"/>
                <a:gd name="T5" fmla="*/ 403 h 15"/>
                <a:gd name="T6" fmla="*/ 802 w 15"/>
                <a:gd name="T7" fmla="*/ 473 h 15"/>
                <a:gd name="T8" fmla="*/ 634 w 15"/>
                <a:gd name="T9" fmla="*/ 564 h 15"/>
                <a:gd name="T10" fmla="*/ 473 w 15"/>
                <a:gd name="T11" fmla="*/ 564 h 15"/>
                <a:gd name="T12" fmla="*/ 473 w 15"/>
                <a:gd name="T13" fmla="*/ 634 h 15"/>
                <a:gd name="T14" fmla="*/ 634 w 15"/>
                <a:gd name="T15" fmla="*/ 634 h 15"/>
                <a:gd name="T16" fmla="*/ 802 w 15"/>
                <a:gd name="T17" fmla="*/ 967 h 15"/>
                <a:gd name="T18" fmla="*/ 859 w 15"/>
                <a:gd name="T19" fmla="*/ 967 h 15"/>
                <a:gd name="T20" fmla="*/ 732 w 15"/>
                <a:gd name="T21" fmla="*/ 634 h 15"/>
                <a:gd name="T22" fmla="*/ 859 w 15"/>
                <a:gd name="T23" fmla="*/ 473 h 15"/>
                <a:gd name="T24" fmla="*/ 634 w 15"/>
                <a:gd name="T25" fmla="*/ 334 h 15"/>
                <a:gd name="T26" fmla="*/ 403 w 15"/>
                <a:gd name="T27" fmla="*/ 334 h 15"/>
                <a:gd name="T28" fmla="*/ 403 w 15"/>
                <a:gd name="T29" fmla="*/ 967 h 15"/>
                <a:gd name="T30" fmla="*/ 473 w 15"/>
                <a:gd name="T31" fmla="*/ 967 h 15"/>
                <a:gd name="T32" fmla="*/ 473 w 15"/>
                <a:gd name="T33" fmla="*/ 634 h 15"/>
                <a:gd name="T34" fmla="*/ 634 w 15"/>
                <a:gd name="T35" fmla="*/ 1186 h 15"/>
                <a:gd name="T36" fmla="*/ 1186 w 15"/>
                <a:gd name="T37" fmla="*/ 634 h 15"/>
                <a:gd name="T38" fmla="*/ 634 w 15"/>
                <a:gd name="T39" fmla="*/ 0 h 15"/>
                <a:gd name="T40" fmla="*/ 0 w 15"/>
                <a:gd name="T41" fmla="*/ 634 h 15"/>
                <a:gd name="T42" fmla="*/ 634 w 15"/>
                <a:gd name="T43" fmla="*/ 1186 h 15"/>
                <a:gd name="T44" fmla="*/ 168 w 15"/>
                <a:gd name="T45" fmla="*/ 634 h 15"/>
                <a:gd name="T46" fmla="*/ 634 w 15"/>
                <a:gd name="T47" fmla="*/ 168 h 15"/>
                <a:gd name="T48" fmla="*/ 1135 w 15"/>
                <a:gd name="T49" fmla="*/ 634 h 15"/>
                <a:gd name="T50" fmla="*/ 634 w 15"/>
                <a:gd name="T51" fmla="*/ 1135 h 15"/>
                <a:gd name="T52" fmla="*/ 168 w 15"/>
                <a:gd name="T53" fmla="*/ 634 h 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 h="15">
                  <a:moveTo>
                    <a:pt x="6" y="7"/>
                  </a:moveTo>
                  <a:cubicBezTo>
                    <a:pt x="6" y="5"/>
                    <a:pt x="6" y="5"/>
                    <a:pt x="6" y="5"/>
                  </a:cubicBezTo>
                  <a:cubicBezTo>
                    <a:pt x="8" y="5"/>
                    <a:pt x="8" y="5"/>
                    <a:pt x="8" y="5"/>
                  </a:cubicBezTo>
                  <a:cubicBezTo>
                    <a:pt x="9" y="5"/>
                    <a:pt x="10" y="5"/>
                    <a:pt x="10" y="6"/>
                  </a:cubicBezTo>
                  <a:cubicBezTo>
                    <a:pt x="10" y="7"/>
                    <a:pt x="9" y="7"/>
                    <a:pt x="8" y="7"/>
                  </a:cubicBezTo>
                  <a:lnTo>
                    <a:pt x="6" y="7"/>
                  </a:lnTo>
                  <a:close/>
                  <a:moveTo>
                    <a:pt x="6" y="8"/>
                  </a:moveTo>
                  <a:cubicBezTo>
                    <a:pt x="8" y="8"/>
                    <a:pt x="8" y="8"/>
                    <a:pt x="8" y="8"/>
                  </a:cubicBezTo>
                  <a:cubicBezTo>
                    <a:pt x="10" y="12"/>
                    <a:pt x="10" y="12"/>
                    <a:pt x="10" y="12"/>
                  </a:cubicBezTo>
                  <a:cubicBezTo>
                    <a:pt x="11" y="12"/>
                    <a:pt x="11" y="12"/>
                    <a:pt x="11" y="12"/>
                  </a:cubicBezTo>
                  <a:cubicBezTo>
                    <a:pt x="9" y="8"/>
                    <a:pt x="9" y="8"/>
                    <a:pt x="9" y="8"/>
                  </a:cubicBezTo>
                  <a:cubicBezTo>
                    <a:pt x="10" y="8"/>
                    <a:pt x="11" y="7"/>
                    <a:pt x="11" y="6"/>
                  </a:cubicBezTo>
                  <a:cubicBezTo>
                    <a:pt x="11" y="4"/>
                    <a:pt x="10" y="4"/>
                    <a:pt x="8" y="4"/>
                  </a:cubicBezTo>
                  <a:cubicBezTo>
                    <a:pt x="5" y="4"/>
                    <a:pt x="5" y="4"/>
                    <a:pt x="5" y="4"/>
                  </a:cubicBezTo>
                  <a:cubicBezTo>
                    <a:pt x="5" y="12"/>
                    <a:pt x="5" y="12"/>
                    <a:pt x="5" y="12"/>
                  </a:cubicBezTo>
                  <a:cubicBezTo>
                    <a:pt x="6" y="12"/>
                    <a:pt x="6" y="12"/>
                    <a:pt x="6" y="12"/>
                  </a:cubicBezTo>
                  <a:lnTo>
                    <a:pt x="6" y="8"/>
                  </a:lnTo>
                  <a:close/>
                  <a:moveTo>
                    <a:pt x="8" y="15"/>
                  </a:moveTo>
                  <a:cubicBezTo>
                    <a:pt x="12" y="15"/>
                    <a:pt x="15" y="12"/>
                    <a:pt x="15" y="8"/>
                  </a:cubicBezTo>
                  <a:cubicBezTo>
                    <a:pt x="15" y="4"/>
                    <a:pt x="12" y="0"/>
                    <a:pt x="8" y="0"/>
                  </a:cubicBezTo>
                  <a:cubicBezTo>
                    <a:pt x="4" y="0"/>
                    <a:pt x="0" y="4"/>
                    <a:pt x="0" y="8"/>
                  </a:cubicBezTo>
                  <a:cubicBezTo>
                    <a:pt x="0" y="12"/>
                    <a:pt x="4" y="15"/>
                    <a:pt x="8" y="15"/>
                  </a:cubicBezTo>
                  <a:close/>
                  <a:moveTo>
                    <a:pt x="2" y="8"/>
                  </a:moveTo>
                  <a:cubicBezTo>
                    <a:pt x="2" y="4"/>
                    <a:pt x="4" y="2"/>
                    <a:pt x="8" y="2"/>
                  </a:cubicBezTo>
                  <a:cubicBezTo>
                    <a:pt x="11" y="2"/>
                    <a:pt x="14" y="4"/>
                    <a:pt x="14" y="8"/>
                  </a:cubicBezTo>
                  <a:cubicBezTo>
                    <a:pt x="14" y="11"/>
                    <a:pt x="11" y="14"/>
                    <a:pt x="8" y="14"/>
                  </a:cubicBezTo>
                  <a:cubicBezTo>
                    <a:pt x="4" y="14"/>
                    <a:pt x="2" y="11"/>
                    <a:pt x="2" y="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2054" name="Picture 120" descr="teal_thi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75" y="-9525"/>
            <a:ext cx="915987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6" r:id="rId1"/>
    <p:sldLayoutId id="2147483755" r:id="rId2"/>
    <p:sldLayoutId id="2147483754" r:id="rId3"/>
    <p:sldLayoutId id="2147483753" r:id="rId4"/>
    <p:sldLayoutId id="2147483752" r:id="rId5"/>
    <p:sldLayoutId id="2147483751" r:id="rId6"/>
    <p:sldLayoutId id="2147483750" r:id="rId7"/>
    <p:sldLayoutId id="2147483749" r:id="rId8"/>
    <p:sldLayoutId id="2147483748" r:id="rId9"/>
    <p:sldLayoutId id="2147483747" r:id="rId10"/>
    <p:sldLayoutId id="2147483746" r:id="rId11"/>
  </p:sldLayoutIdLst>
  <p:timing>
    <p:tnLst>
      <p:par>
        <p:cTn id="1" dur="indefinite" restart="never" nodeType="tmRoot"/>
      </p:par>
    </p:tnLst>
  </p:timing>
  <p:hf hdr="0"/>
  <p:txStyles>
    <p:titleStyle>
      <a:lvl1pPr algn="l" rtl="0" eaLnBrk="0" fontAlgn="base" hangingPunct="0">
        <a:lnSpc>
          <a:spcPct val="90000"/>
        </a:lnSpc>
        <a:spcBef>
          <a:spcPct val="0"/>
        </a:spcBef>
        <a:spcAft>
          <a:spcPct val="0"/>
        </a:spcAft>
        <a:defRPr sz="3400" b="1">
          <a:solidFill>
            <a:schemeClr val="bg1"/>
          </a:solidFill>
          <a:latin typeface="+mj-lt"/>
          <a:ea typeface="+mj-ea"/>
          <a:cs typeface="+mj-cs"/>
        </a:defRPr>
      </a:lvl1pPr>
      <a:lvl2pPr algn="l" rtl="0" eaLnBrk="0" fontAlgn="base" hangingPunct="0">
        <a:lnSpc>
          <a:spcPct val="90000"/>
        </a:lnSpc>
        <a:spcBef>
          <a:spcPct val="0"/>
        </a:spcBef>
        <a:spcAft>
          <a:spcPct val="0"/>
        </a:spcAft>
        <a:defRPr sz="3400" b="1">
          <a:solidFill>
            <a:schemeClr val="bg1"/>
          </a:solidFill>
          <a:latin typeface="Arial Narrow" pitchFamily="34" charset="0"/>
          <a:cs typeface="Arial" charset="0"/>
        </a:defRPr>
      </a:lvl2pPr>
      <a:lvl3pPr algn="l" rtl="0" eaLnBrk="0" fontAlgn="base" hangingPunct="0">
        <a:lnSpc>
          <a:spcPct val="90000"/>
        </a:lnSpc>
        <a:spcBef>
          <a:spcPct val="0"/>
        </a:spcBef>
        <a:spcAft>
          <a:spcPct val="0"/>
        </a:spcAft>
        <a:defRPr sz="3400" b="1">
          <a:solidFill>
            <a:schemeClr val="bg1"/>
          </a:solidFill>
          <a:latin typeface="Arial Narrow" pitchFamily="34" charset="0"/>
          <a:cs typeface="Arial" charset="0"/>
        </a:defRPr>
      </a:lvl3pPr>
      <a:lvl4pPr algn="l" rtl="0" eaLnBrk="0" fontAlgn="base" hangingPunct="0">
        <a:lnSpc>
          <a:spcPct val="90000"/>
        </a:lnSpc>
        <a:spcBef>
          <a:spcPct val="0"/>
        </a:spcBef>
        <a:spcAft>
          <a:spcPct val="0"/>
        </a:spcAft>
        <a:defRPr sz="3400" b="1">
          <a:solidFill>
            <a:schemeClr val="bg1"/>
          </a:solidFill>
          <a:latin typeface="Arial Narrow" pitchFamily="34" charset="0"/>
          <a:cs typeface="Arial" charset="0"/>
        </a:defRPr>
      </a:lvl4pPr>
      <a:lvl5pPr algn="l" rtl="0" eaLnBrk="0" fontAlgn="base" hangingPunct="0">
        <a:lnSpc>
          <a:spcPct val="90000"/>
        </a:lnSpc>
        <a:spcBef>
          <a:spcPct val="0"/>
        </a:spcBef>
        <a:spcAft>
          <a:spcPct val="0"/>
        </a:spcAft>
        <a:defRPr sz="3400" b="1">
          <a:solidFill>
            <a:schemeClr val="bg1"/>
          </a:solidFill>
          <a:latin typeface="Arial Narrow" pitchFamily="34" charset="0"/>
          <a:cs typeface="Arial" charset="0"/>
        </a:defRPr>
      </a:lvl5pPr>
      <a:lvl6pPr marL="457200" algn="l" rtl="0" fontAlgn="base">
        <a:lnSpc>
          <a:spcPct val="90000"/>
        </a:lnSpc>
        <a:spcBef>
          <a:spcPct val="0"/>
        </a:spcBef>
        <a:spcAft>
          <a:spcPct val="0"/>
        </a:spcAft>
        <a:defRPr sz="3400" b="1">
          <a:solidFill>
            <a:schemeClr val="bg1"/>
          </a:solidFill>
          <a:latin typeface="Arial Narrow" pitchFamily="34" charset="0"/>
          <a:cs typeface="Arial" charset="0"/>
        </a:defRPr>
      </a:lvl6pPr>
      <a:lvl7pPr marL="914400" algn="l" rtl="0" fontAlgn="base">
        <a:lnSpc>
          <a:spcPct val="90000"/>
        </a:lnSpc>
        <a:spcBef>
          <a:spcPct val="0"/>
        </a:spcBef>
        <a:spcAft>
          <a:spcPct val="0"/>
        </a:spcAft>
        <a:defRPr sz="3400" b="1">
          <a:solidFill>
            <a:schemeClr val="bg1"/>
          </a:solidFill>
          <a:latin typeface="Arial Narrow" pitchFamily="34" charset="0"/>
          <a:cs typeface="Arial" charset="0"/>
        </a:defRPr>
      </a:lvl7pPr>
      <a:lvl8pPr marL="1371600" algn="l" rtl="0" fontAlgn="base">
        <a:lnSpc>
          <a:spcPct val="90000"/>
        </a:lnSpc>
        <a:spcBef>
          <a:spcPct val="0"/>
        </a:spcBef>
        <a:spcAft>
          <a:spcPct val="0"/>
        </a:spcAft>
        <a:defRPr sz="3400" b="1">
          <a:solidFill>
            <a:schemeClr val="bg1"/>
          </a:solidFill>
          <a:latin typeface="Arial Narrow" pitchFamily="34" charset="0"/>
          <a:cs typeface="Arial" charset="0"/>
        </a:defRPr>
      </a:lvl8pPr>
      <a:lvl9pPr marL="1828800" algn="l" rtl="0" fontAlgn="base">
        <a:lnSpc>
          <a:spcPct val="90000"/>
        </a:lnSpc>
        <a:spcBef>
          <a:spcPct val="0"/>
        </a:spcBef>
        <a:spcAft>
          <a:spcPct val="0"/>
        </a:spcAft>
        <a:defRPr sz="3400" b="1">
          <a:solidFill>
            <a:schemeClr val="bg1"/>
          </a:solidFill>
          <a:latin typeface="Arial Narrow"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bwMode="gray">
          <a:xfrm>
            <a:off x="457200" y="684213"/>
            <a:ext cx="8229600" cy="5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lvl="0"/>
            <a:r>
              <a:rPr lang="en-US" smtClean="0"/>
              <a:t>Content Slide</a:t>
            </a:r>
          </a:p>
        </p:txBody>
      </p:sp>
      <p:sp>
        <p:nvSpPr>
          <p:cNvPr id="3075" name="Rectangle 4"/>
          <p:cNvSpPr>
            <a:spLocks noGrp="1" noChangeArrowheads="1"/>
          </p:cNvSpPr>
          <p:nvPr>
            <p:ph type="body" idx="1"/>
          </p:nvPr>
        </p:nvSpPr>
        <p:spPr bwMode="gray">
          <a:xfrm>
            <a:off x="457200" y="1736725"/>
            <a:ext cx="8229600" cy="182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44198" name="Rectangle 6"/>
          <p:cNvSpPr>
            <a:spLocks noGrp="1" noChangeArrowheads="1"/>
          </p:cNvSpPr>
          <p:nvPr>
            <p:ph type="sldNum" sz="quarter" idx="4"/>
          </p:nvPr>
        </p:nvSpPr>
        <p:spPr bwMode="gray">
          <a:xfrm>
            <a:off x="76200" y="6477000"/>
            <a:ext cx="4667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r">
              <a:defRPr sz="900">
                <a:solidFill>
                  <a:srgbClr val="414636"/>
                </a:solidFill>
                <a:cs typeface="+mn-cs"/>
              </a:defRPr>
            </a:lvl1pPr>
          </a:lstStyle>
          <a:p>
            <a:pPr>
              <a:defRPr/>
            </a:pPr>
            <a:fld id="{B227AB63-C8F8-4F07-B43F-93D1B0FB2F6C}" type="slidenum">
              <a:rPr lang="en-US"/>
              <a:pPr>
                <a:defRPr/>
              </a:pPr>
              <a:t>‹#›</a:t>
            </a:fld>
            <a:endParaRPr lang="en-US"/>
          </a:p>
        </p:txBody>
      </p:sp>
      <p:grpSp>
        <p:nvGrpSpPr>
          <p:cNvPr id="3077" name="Group 8"/>
          <p:cNvGrpSpPr>
            <a:grpSpLocks/>
          </p:cNvGrpSpPr>
          <p:nvPr/>
        </p:nvGrpSpPr>
        <p:grpSpPr bwMode="auto">
          <a:xfrm>
            <a:off x="6669088" y="6400800"/>
            <a:ext cx="1989137" cy="223838"/>
            <a:chOff x="2205" y="2084"/>
            <a:chExt cx="1349" cy="152"/>
          </a:xfrm>
        </p:grpSpPr>
        <p:sp>
          <p:nvSpPr>
            <p:cNvPr id="3081" name="Freeform 9"/>
            <p:cNvSpPr>
              <a:spLocks/>
            </p:cNvSpPr>
            <p:nvPr/>
          </p:nvSpPr>
          <p:spPr bwMode="black">
            <a:xfrm>
              <a:off x="2295" y="2127"/>
              <a:ext cx="21" cy="71"/>
            </a:xfrm>
            <a:custGeom>
              <a:avLst/>
              <a:gdLst>
                <a:gd name="T0" fmla="*/ 266 w 9"/>
                <a:gd name="T1" fmla="*/ 66 h 30"/>
                <a:gd name="T2" fmla="*/ 152 w 9"/>
                <a:gd name="T3" fmla="*/ 0 h 30"/>
                <a:gd name="T4" fmla="*/ 0 w 9"/>
                <a:gd name="T5" fmla="*/ 2229 h 30"/>
                <a:gd name="T6" fmla="*/ 560 w 9"/>
                <a:gd name="T7" fmla="*/ 660 h 30"/>
                <a:gd name="T8" fmla="*/ 266 w 9"/>
                <a:gd name="T9" fmla="*/ 6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0">
                  <a:moveTo>
                    <a:pt x="4" y="1"/>
                  </a:moveTo>
                  <a:cubicBezTo>
                    <a:pt x="4" y="1"/>
                    <a:pt x="3" y="0"/>
                    <a:pt x="2" y="0"/>
                  </a:cubicBezTo>
                  <a:cubicBezTo>
                    <a:pt x="0" y="30"/>
                    <a:pt x="0" y="30"/>
                    <a:pt x="0" y="30"/>
                  </a:cubicBezTo>
                  <a:cubicBezTo>
                    <a:pt x="8" y="9"/>
                    <a:pt x="8" y="9"/>
                    <a:pt x="8" y="9"/>
                  </a:cubicBezTo>
                  <a:cubicBezTo>
                    <a:pt x="9" y="6"/>
                    <a:pt x="7" y="3"/>
                    <a:pt x="4"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 name="Freeform 10"/>
            <p:cNvSpPr>
              <a:spLocks/>
            </p:cNvSpPr>
            <p:nvPr/>
          </p:nvSpPr>
          <p:spPr bwMode="black">
            <a:xfrm>
              <a:off x="2276" y="2122"/>
              <a:ext cx="21" cy="76"/>
            </a:xfrm>
            <a:custGeom>
              <a:avLst/>
              <a:gdLst>
                <a:gd name="T0" fmla="*/ 0 w 9"/>
                <a:gd name="T1" fmla="*/ 69 h 32"/>
                <a:gd name="T2" fmla="*/ 266 w 9"/>
                <a:gd name="T3" fmla="*/ 2425 h 32"/>
                <a:gd name="T4" fmla="*/ 621 w 9"/>
                <a:gd name="T5" fmla="*/ 69 h 32"/>
                <a:gd name="T6" fmla="*/ 0 w 9"/>
                <a:gd name="T7" fmla="*/ 69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32">
                  <a:moveTo>
                    <a:pt x="0" y="1"/>
                  </a:moveTo>
                  <a:cubicBezTo>
                    <a:pt x="4" y="32"/>
                    <a:pt x="4" y="32"/>
                    <a:pt x="4" y="32"/>
                  </a:cubicBezTo>
                  <a:cubicBezTo>
                    <a:pt x="9" y="1"/>
                    <a:pt x="9" y="1"/>
                    <a:pt x="9" y="1"/>
                  </a:cubicBezTo>
                  <a:cubicBezTo>
                    <a:pt x="6" y="1"/>
                    <a:pt x="3" y="0"/>
                    <a:pt x="0"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Freeform 11"/>
            <p:cNvSpPr>
              <a:spLocks/>
            </p:cNvSpPr>
            <p:nvPr/>
          </p:nvSpPr>
          <p:spPr bwMode="black">
            <a:xfrm>
              <a:off x="2257" y="2127"/>
              <a:ext cx="21" cy="71"/>
            </a:xfrm>
            <a:custGeom>
              <a:avLst/>
              <a:gdLst>
                <a:gd name="T0" fmla="*/ 266 w 9"/>
                <a:gd name="T1" fmla="*/ 66 h 30"/>
                <a:gd name="T2" fmla="*/ 65 w 9"/>
                <a:gd name="T3" fmla="*/ 660 h 30"/>
                <a:gd name="T4" fmla="*/ 621 w 9"/>
                <a:gd name="T5" fmla="*/ 2229 h 30"/>
                <a:gd name="T6" fmla="*/ 469 w 9"/>
                <a:gd name="T7" fmla="*/ 0 h 30"/>
                <a:gd name="T8" fmla="*/ 266 w 9"/>
                <a:gd name="T9" fmla="*/ 6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0">
                  <a:moveTo>
                    <a:pt x="4" y="1"/>
                  </a:moveTo>
                  <a:cubicBezTo>
                    <a:pt x="2" y="3"/>
                    <a:pt x="0" y="6"/>
                    <a:pt x="1" y="9"/>
                  </a:cubicBezTo>
                  <a:cubicBezTo>
                    <a:pt x="9" y="30"/>
                    <a:pt x="9" y="30"/>
                    <a:pt x="9" y="30"/>
                  </a:cubicBezTo>
                  <a:cubicBezTo>
                    <a:pt x="7" y="0"/>
                    <a:pt x="7" y="0"/>
                    <a:pt x="7" y="0"/>
                  </a:cubicBezTo>
                  <a:cubicBezTo>
                    <a:pt x="6" y="0"/>
                    <a:pt x="5" y="1"/>
                    <a:pt x="4"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4" name="Freeform 12"/>
            <p:cNvSpPr>
              <a:spLocks/>
            </p:cNvSpPr>
            <p:nvPr/>
          </p:nvSpPr>
          <p:spPr bwMode="black">
            <a:xfrm>
              <a:off x="2231" y="2136"/>
              <a:ext cx="36" cy="64"/>
            </a:xfrm>
            <a:custGeom>
              <a:avLst/>
              <a:gdLst>
                <a:gd name="T0" fmla="*/ 0 w 15"/>
                <a:gd name="T1" fmla="*/ 0 h 27"/>
                <a:gd name="T2" fmla="*/ 1186 w 15"/>
                <a:gd name="T3" fmla="*/ 2022 h 27"/>
                <a:gd name="T4" fmla="*/ 732 w 15"/>
                <a:gd name="T5" fmla="*/ 282 h 27"/>
                <a:gd name="T6" fmla="*/ 0 w 15"/>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7">
                  <a:moveTo>
                    <a:pt x="0" y="0"/>
                  </a:moveTo>
                  <a:cubicBezTo>
                    <a:pt x="5" y="9"/>
                    <a:pt x="10" y="18"/>
                    <a:pt x="15" y="27"/>
                  </a:cubicBezTo>
                  <a:cubicBezTo>
                    <a:pt x="14" y="19"/>
                    <a:pt x="12" y="7"/>
                    <a:pt x="9" y="4"/>
                  </a:cubicBezTo>
                  <a:cubicBezTo>
                    <a:pt x="6" y="0"/>
                    <a:pt x="0" y="0"/>
                    <a:pt x="0" y="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Freeform 13"/>
            <p:cNvSpPr>
              <a:spLocks/>
            </p:cNvSpPr>
            <p:nvPr/>
          </p:nvSpPr>
          <p:spPr bwMode="black">
            <a:xfrm>
              <a:off x="2210" y="2136"/>
              <a:ext cx="50" cy="67"/>
            </a:xfrm>
            <a:custGeom>
              <a:avLst/>
              <a:gdLst>
                <a:gd name="T0" fmla="*/ 0 w 21"/>
                <a:gd name="T1" fmla="*/ 395 h 28"/>
                <a:gd name="T2" fmla="*/ 1605 w 21"/>
                <a:gd name="T3" fmla="*/ 2192 h 28"/>
                <a:gd name="T4" fmla="*/ 607 w 21"/>
                <a:gd name="T5" fmla="*/ 0 h 28"/>
                <a:gd name="T6" fmla="*/ 0 w 21"/>
                <a:gd name="T7" fmla="*/ 395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8">
                  <a:moveTo>
                    <a:pt x="0" y="5"/>
                  </a:moveTo>
                  <a:cubicBezTo>
                    <a:pt x="21" y="28"/>
                    <a:pt x="21" y="28"/>
                    <a:pt x="21" y="28"/>
                  </a:cubicBezTo>
                  <a:cubicBezTo>
                    <a:pt x="8" y="0"/>
                    <a:pt x="8" y="0"/>
                    <a:pt x="8" y="0"/>
                  </a:cubicBezTo>
                  <a:cubicBezTo>
                    <a:pt x="5" y="0"/>
                    <a:pt x="2" y="2"/>
                    <a:pt x="0" y="5"/>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6" name="Freeform 14"/>
            <p:cNvSpPr>
              <a:spLocks/>
            </p:cNvSpPr>
            <p:nvPr/>
          </p:nvSpPr>
          <p:spPr bwMode="black">
            <a:xfrm>
              <a:off x="2304" y="2148"/>
              <a:ext cx="31" cy="52"/>
            </a:xfrm>
            <a:custGeom>
              <a:avLst/>
              <a:gdLst>
                <a:gd name="T0" fmla="*/ 234 w 13"/>
                <a:gd name="T1" fmla="*/ 435 h 22"/>
                <a:gd name="T2" fmla="*/ 0 w 13"/>
                <a:gd name="T3" fmla="*/ 1626 h 22"/>
                <a:gd name="T4" fmla="*/ 1002 w 13"/>
                <a:gd name="T5" fmla="*/ 0 h 22"/>
                <a:gd name="T6" fmla="*/ 234 w 13"/>
                <a:gd name="T7" fmla="*/ 435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2">
                  <a:moveTo>
                    <a:pt x="3" y="6"/>
                  </a:moveTo>
                  <a:cubicBezTo>
                    <a:pt x="0" y="22"/>
                    <a:pt x="0" y="22"/>
                    <a:pt x="0" y="22"/>
                  </a:cubicBezTo>
                  <a:cubicBezTo>
                    <a:pt x="4" y="15"/>
                    <a:pt x="9" y="7"/>
                    <a:pt x="13" y="0"/>
                  </a:cubicBezTo>
                  <a:cubicBezTo>
                    <a:pt x="9" y="0"/>
                    <a:pt x="5" y="1"/>
                    <a:pt x="3" y="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7" name="Freeform 15"/>
            <p:cNvSpPr>
              <a:spLocks/>
            </p:cNvSpPr>
            <p:nvPr/>
          </p:nvSpPr>
          <p:spPr bwMode="black">
            <a:xfrm>
              <a:off x="2312" y="2148"/>
              <a:ext cx="44" cy="57"/>
            </a:xfrm>
            <a:custGeom>
              <a:avLst/>
              <a:gdLst>
                <a:gd name="T0" fmla="*/ 718 w 19"/>
                <a:gd name="T1" fmla="*/ 0 h 24"/>
                <a:gd name="T2" fmla="*/ 0 w 19"/>
                <a:gd name="T3" fmla="*/ 1810 h 24"/>
                <a:gd name="T4" fmla="*/ 1267 w 19"/>
                <a:gd name="T5" fmla="*/ 226 h 24"/>
                <a:gd name="T6" fmla="*/ 718 w 19"/>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4">
                  <a:moveTo>
                    <a:pt x="11" y="0"/>
                  </a:moveTo>
                  <a:cubicBezTo>
                    <a:pt x="0" y="24"/>
                    <a:pt x="0" y="24"/>
                    <a:pt x="0" y="24"/>
                  </a:cubicBezTo>
                  <a:cubicBezTo>
                    <a:pt x="19" y="3"/>
                    <a:pt x="19" y="3"/>
                    <a:pt x="19" y="3"/>
                  </a:cubicBezTo>
                  <a:cubicBezTo>
                    <a:pt x="17" y="1"/>
                    <a:pt x="14" y="0"/>
                    <a:pt x="11" y="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8" name="Freeform 16"/>
            <p:cNvSpPr>
              <a:spLocks/>
            </p:cNvSpPr>
            <p:nvPr/>
          </p:nvSpPr>
          <p:spPr bwMode="black">
            <a:xfrm>
              <a:off x="2205" y="2148"/>
              <a:ext cx="47" cy="62"/>
            </a:xfrm>
            <a:custGeom>
              <a:avLst/>
              <a:gdLst>
                <a:gd name="T0" fmla="*/ 0 w 20"/>
                <a:gd name="T1" fmla="*/ 773 h 26"/>
                <a:gd name="T2" fmla="*/ 1431 w 20"/>
                <a:gd name="T3" fmla="*/ 2008 h 26"/>
                <a:gd name="T4" fmla="*/ 155 w 20"/>
                <a:gd name="T5" fmla="*/ 0 h 26"/>
                <a:gd name="T6" fmla="*/ 0 w 20"/>
                <a:gd name="T7" fmla="*/ 773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6">
                  <a:moveTo>
                    <a:pt x="0" y="10"/>
                  </a:moveTo>
                  <a:cubicBezTo>
                    <a:pt x="6" y="15"/>
                    <a:pt x="13" y="21"/>
                    <a:pt x="20" y="26"/>
                  </a:cubicBezTo>
                  <a:cubicBezTo>
                    <a:pt x="2" y="0"/>
                    <a:pt x="2" y="0"/>
                    <a:pt x="2" y="0"/>
                  </a:cubicBezTo>
                  <a:cubicBezTo>
                    <a:pt x="0" y="3"/>
                    <a:pt x="0" y="7"/>
                    <a:pt x="0" y="1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9" name="Freeform 17"/>
            <p:cNvSpPr>
              <a:spLocks/>
            </p:cNvSpPr>
            <p:nvPr/>
          </p:nvSpPr>
          <p:spPr bwMode="black">
            <a:xfrm>
              <a:off x="2321" y="2158"/>
              <a:ext cx="45" cy="52"/>
            </a:xfrm>
            <a:custGeom>
              <a:avLst/>
              <a:gdLst>
                <a:gd name="T0" fmla="*/ 1357 w 19"/>
                <a:gd name="T1" fmla="*/ 156 h 22"/>
                <a:gd name="T2" fmla="*/ 1194 w 19"/>
                <a:gd name="T3" fmla="*/ 0 h 22"/>
                <a:gd name="T4" fmla="*/ 0 w 19"/>
                <a:gd name="T5" fmla="*/ 1626 h 22"/>
                <a:gd name="T6" fmla="*/ 1419 w 19"/>
                <a:gd name="T7" fmla="*/ 532 h 22"/>
                <a:gd name="T8" fmla="*/ 1357 w 19"/>
                <a:gd name="T9" fmla="*/ 156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2">
                  <a:moveTo>
                    <a:pt x="18" y="2"/>
                  </a:moveTo>
                  <a:cubicBezTo>
                    <a:pt x="17" y="1"/>
                    <a:pt x="17" y="0"/>
                    <a:pt x="16" y="0"/>
                  </a:cubicBezTo>
                  <a:cubicBezTo>
                    <a:pt x="0" y="22"/>
                    <a:pt x="0" y="22"/>
                    <a:pt x="0" y="22"/>
                  </a:cubicBezTo>
                  <a:cubicBezTo>
                    <a:pt x="6" y="17"/>
                    <a:pt x="12" y="12"/>
                    <a:pt x="19" y="7"/>
                  </a:cubicBezTo>
                  <a:cubicBezTo>
                    <a:pt x="19" y="5"/>
                    <a:pt x="18" y="3"/>
                    <a:pt x="18" y="2"/>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0" name="Freeform 18"/>
            <p:cNvSpPr>
              <a:spLocks/>
            </p:cNvSpPr>
            <p:nvPr/>
          </p:nvSpPr>
          <p:spPr bwMode="black">
            <a:xfrm>
              <a:off x="2205" y="2177"/>
              <a:ext cx="40" cy="40"/>
            </a:xfrm>
            <a:custGeom>
              <a:avLst/>
              <a:gdLst>
                <a:gd name="T0" fmla="*/ 0 w 17"/>
                <a:gd name="T1" fmla="*/ 638 h 17"/>
                <a:gd name="T2" fmla="*/ 1224 w 17"/>
                <a:gd name="T3" fmla="*/ 1224 h 17"/>
                <a:gd name="T4" fmla="*/ 0 w 17"/>
                <a:gd name="T5" fmla="*/ 0 h 17"/>
                <a:gd name="T6" fmla="*/ 0 w 17"/>
                <a:gd name="T7" fmla="*/ 638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9"/>
                  </a:moveTo>
                  <a:cubicBezTo>
                    <a:pt x="17" y="17"/>
                    <a:pt x="17" y="17"/>
                    <a:pt x="17" y="17"/>
                  </a:cubicBezTo>
                  <a:cubicBezTo>
                    <a:pt x="12" y="11"/>
                    <a:pt x="6" y="5"/>
                    <a:pt x="0" y="0"/>
                  </a:cubicBezTo>
                  <a:lnTo>
                    <a:pt x="0" y="9"/>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1" name="Freeform 19"/>
            <p:cNvSpPr>
              <a:spLocks/>
            </p:cNvSpPr>
            <p:nvPr/>
          </p:nvSpPr>
          <p:spPr bwMode="black">
            <a:xfrm>
              <a:off x="2326" y="2179"/>
              <a:ext cx="40" cy="38"/>
            </a:xfrm>
            <a:custGeom>
              <a:avLst/>
              <a:gdLst>
                <a:gd name="T0" fmla="*/ 1224 w 17"/>
                <a:gd name="T1" fmla="*/ 603 h 16"/>
                <a:gd name="T2" fmla="*/ 1224 w 17"/>
                <a:gd name="T3" fmla="*/ 0 h 16"/>
                <a:gd name="T4" fmla="*/ 0 w 17"/>
                <a:gd name="T5" fmla="*/ 1207 h 16"/>
                <a:gd name="T6" fmla="*/ 1224 w 17"/>
                <a:gd name="T7" fmla="*/ 60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6">
                  <a:moveTo>
                    <a:pt x="17" y="8"/>
                  </a:moveTo>
                  <a:cubicBezTo>
                    <a:pt x="17" y="0"/>
                    <a:pt x="17" y="0"/>
                    <a:pt x="17" y="0"/>
                  </a:cubicBezTo>
                  <a:cubicBezTo>
                    <a:pt x="0" y="16"/>
                    <a:pt x="0" y="16"/>
                    <a:pt x="0" y="16"/>
                  </a:cubicBezTo>
                  <a:cubicBezTo>
                    <a:pt x="6" y="13"/>
                    <a:pt x="11" y="11"/>
                    <a:pt x="17" y="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 name="Freeform 20"/>
            <p:cNvSpPr>
              <a:spLocks/>
            </p:cNvSpPr>
            <p:nvPr/>
          </p:nvSpPr>
          <p:spPr bwMode="black">
            <a:xfrm>
              <a:off x="2205" y="2200"/>
              <a:ext cx="38" cy="24"/>
            </a:xfrm>
            <a:custGeom>
              <a:avLst/>
              <a:gdLst>
                <a:gd name="T0" fmla="*/ 0 w 16"/>
                <a:gd name="T1" fmla="*/ 564 h 10"/>
                <a:gd name="T2" fmla="*/ 1207 w 16"/>
                <a:gd name="T3" fmla="*/ 802 h 10"/>
                <a:gd name="T4" fmla="*/ 0 w 16"/>
                <a:gd name="T5" fmla="*/ 0 h 10"/>
                <a:gd name="T6" fmla="*/ 0 w 16"/>
                <a:gd name="T7" fmla="*/ 564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0">
                  <a:moveTo>
                    <a:pt x="0" y="7"/>
                  </a:moveTo>
                  <a:cubicBezTo>
                    <a:pt x="5" y="8"/>
                    <a:pt x="11" y="9"/>
                    <a:pt x="16" y="10"/>
                  </a:cubicBezTo>
                  <a:cubicBezTo>
                    <a:pt x="0" y="0"/>
                    <a:pt x="0" y="0"/>
                    <a:pt x="0" y="0"/>
                  </a:cubicBezTo>
                  <a:lnTo>
                    <a:pt x="0" y="7"/>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3" name="Freeform 21"/>
            <p:cNvSpPr>
              <a:spLocks/>
            </p:cNvSpPr>
            <p:nvPr/>
          </p:nvSpPr>
          <p:spPr bwMode="black">
            <a:xfrm>
              <a:off x="2330" y="2203"/>
              <a:ext cx="36" cy="21"/>
            </a:xfrm>
            <a:custGeom>
              <a:avLst/>
              <a:gdLst>
                <a:gd name="T0" fmla="*/ 1186 w 15"/>
                <a:gd name="T1" fmla="*/ 420 h 9"/>
                <a:gd name="T2" fmla="*/ 1186 w 15"/>
                <a:gd name="T3" fmla="*/ 0 h 9"/>
                <a:gd name="T4" fmla="*/ 0 w 15"/>
                <a:gd name="T5" fmla="*/ 621 h 9"/>
                <a:gd name="T6" fmla="*/ 1186 w 15"/>
                <a:gd name="T7" fmla="*/ 42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9">
                  <a:moveTo>
                    <a:pt x="15" y="6"/>
                  </a:moveTo>
                  <a:cubicBezTo>
                    <a:pt x="15" y="0"/>
                    <a:pt x="15" y="0"/>
                    <a:pt x="15" y="0"/>
                  </a:cubicBezTo>
                  <a:cubicBezTo>
                    <a:pt x="10" y="3"/>
                    <a:pt x="5" y="6"/>
                    <a:pt x="0" y="9"/>
                  </a:cubicBezTo>
                  <a:lnTo>
                    <a:pt x="15" y="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4" name="Freeform 22"/>
            <p:cNvSpPr>
              <a:spLocks/>
            </p:cNvSpPr>
            <p:nvPr/>
          </p:nvSpPr>
          <p:spPr bwMode="black">
            <a:xfrm>
              <a:off x="2205" y="2219"/>
              <a:ext cx="36" cy="14"/>
            </a:xfrm>
            <a:custGeom>
              <a:avLst/>
              <a:gdLst>
                <a:gd name="T0" fmla="*/ 0 w 36"/>
                <a:gd name="T1" fmla="*/ 14 h 14"/>
                <a:gd name="T2" fmla="*/ 36 w 36"/>
                <a:gd name="T3" fmla="*/ 14 h 14"/>
                <a:gd name="T4" fmla="*/ 0 w 36"/>
                <a:gd name="T5" fmla="*/ 0 h 14"/>
                <a:gd name="T6" fmla="*/ 0 w 36"/>
                <a:gd name="T7" fmla="*/ 14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4">
                  <a:moveTo>
                    <a:pt x="0" y="14"/>
                  </a:moveTo>
                  <a:lnTo>
                    <a:pt x="36" y="14"/>
                  </a:lnTo>
                  <a:lnTo>
                    <a:pt x="0" y="0"/>
                  </a:lnTo>
                  <a:lnTo>
                    <a:pt x="0" y="14"/>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5" name="Freeform 23"/>
            <p:cNvSpPr>
              <a:spLocks/>
            </p:cNvSpPr>
            <p:nvPr/>
          </p:nvSpPr>
          <p:spPr bwMode="black">
            <a:xfrm>
              <a:off x="2330" y="2219"/>
              <a:ext cx="36" cy="14"/>
            </a:xfrm>
            <a:custGeom>
              <a:avLst/>
              <a:gdLst>
                <a:gd name="T0" fmla="*/ 1186 w 15"/>
                <a:gd name="T1" fmla="*/ 420 h 6"/>
                <a:gd name="T2" fmla="*/ 1186 w 15"/>
                <a:gd name="T3" fmla="*/ 0 h 6"/>
                <a:gd name="T4" fmla="*/ 0 w 15"/>
                <a:gd name="T5" fmla="*/ 420 h 6"/>
                <a:gd name="T6" fmla="*/ 1186 w 15"/>
                <a:gd name="T7" fmla="*/ 42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6">
                  <a:moveTo>
                    <a:pt x="15" y="6"/>
                  </a:moveTo>
                  <a:cubicBezTo>
                    <a:pt x="15" y="0"/>
                    <a:pt x="15" y="0"/>
                    <a:pt x="15" y="0"/>
                  </a:cubicBezTo>
                  <a:cubicBezTo>
                    <a:pt x="10" y="3"/>
                    <a:pt x="5" y="4"/>
                    <a:pt x="0" y="6"/>
                  </a:cubicBezTo>
                  <a:lnTo>
                    <a:pt x="15" y="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6" name="Freeform 24"/>
            <p:cNvSpPr>
              <a:spLocks/>
            </p:cNvSpPr>
            <p:nvPr/>
          </p:nvSpPr>
          <p:spPr bwMode="black">
            <a:xfrm>
              <a:off x="2321" y="2106"/>
              <a:ext cx="33" cy="42"/>
            </a:xfrm>
            <a:custGeom>
              <a:avLst/>
              <a:gdLst>
                <a:gd name="T0" fmla="*/ 955 w 14"/>
                <a:gd name="T1" fmla="*/ 686 h 18"/>
                <a:gd name="T2" fmla="*/ 0 w 14"/>
                <a:gd name="T3" fmla="*/ 621 h 18"/>
                <a:gd name="T4" fmla="*/ 955 w 14"/>
                <a:gd name="T5" fmla="*/ 686 h 18"/>
                <a:gd name="T6" fmla="*/ 0 60000 65536"/>
                <a:gd name="T7" fmla="*/ 0 60000 65536"/>
                <a:gd name="T8" fmla="*/ 0 60000 65536"/>
              </a:gdLst>
              <a:ahLst/>
              <a:cxnLst>
                <a:cxn ang="T6">
                  <a:pos x="T0" y="T1"/>
                </a:cxn>
                <a:cxn ang="T7">
                  <a:pos x="T2" y="T3"/>
                </a:cxn>
                <a:cxn ang="T8">
                  <a:pos x="T4" y="T5"/>
                </a:cxn>
              </a:cxnLst>
              <a:rect l="0" t="0" r="r" b="b"/>
              <a:pathLst>
                <a:path w="14" h="18">
                  <a:moveTo>
                    <a:pt x="13" y="10"/>
                  </a:moveTo>
                  <a:cubicBezTo>
                    <a:pt x="13" y="0"/>
                    <a:pt x="0" y="0"/>
                    <a:pt x="0" y="9"/>
                  </a:cubicBezTo>
                  <a:cubicBezTo>
                    <a:pt x="0" y="18"/>
                    <a:pt x="14" y="18"/>
                    <a:pt x="13" y="1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7" name="Freeform 25"/>
            <p:cNvSpPr>
              <a:spLocks/>
            </p:cNvSpPr>
            <p:nvPr/>
          </p:nvSpPr>
          <p:spPr bwMode="black">
            <a:xfrm>
              <a:off x="2352" y="2127"/>
              <a:ext cx="0" cy="2"/>
            </a:xfrm>
            <a:custGeom>
              <a:avLst/>
              <a:gdLst>
                <a:gd name="T0" fmla="*/ 0 h 1"/>
                <a:gd name="T1" fmla="*/ 32 h 1"/>
                <a:gd name="T2" fmla="*/ 32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1"/>
                    <a:pt x="0" y="1"/>
                  </a:cubicBezTo>
                  <a:cubicBezTo>
                    <a:pt x="0" y="1"/>
                    <a:pt x="0" y="1"/>
                    <a:pt x="0" y="1"/>
                  </a:cubicBezTo>
                  <a:lnTo>
                    <a:pt x="0"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8" name="Freeform 26"/>
            <p:cNvSpPr>
              <a:spLocks/>
            </p:cNvSpPr>
            <p:nvPr/>
          </p:nvSpPr>
          <p:spPr bwMode="black">
            <a:xfrm>
              <a:off x="2217" y="2096"/>
              <a:ext cx="33" cy="43"/>
            </a:xfrm>
            <a:custGeom>
              <a:avLst/>
              <a:gdLst>
                <a:gd name="T0" fmla="*/ 1023 w 14"/>
                <a:gd name="T1" fmla="*/ 724 h 18"/>
                <a:gd name="T2" fmla="*/ 0 w 14"/>
                <a:gd name="T3" fmla="*/ 724 h 18"/>
                <a:gd name="T4" fmla="*/ 1023 w 14"/>
                <a:gd name="T5" fmla="*/ 724 h 18"/>
                <a:gd name="T6" fmla="*/ 0 60000 65536"/>
                <a:gd name="T7" fmla="*/ 0 60000 65536"/>
                <a:gd name="T8" fmla="*/ 0 60000 65536"/>
              </a:gdLst>
              <a:ahLst/>
              <a:cxnLst>
                <a:cxn ang="T6">
                  <a:pos x="T0" y="T1"/>
                </a:cxn>
                <a:cxn ang="T7">
                  <a:pos x="T2" y="T3"/>
                </a:cxn>
                <a:cxn ang="T8">
                  <a:pos x="T4" y="T5"/>
                </a:cxn>
              </a:cxnLst>
              <a:rect l="0" t="0" r="r" b="b"/>
              <a:pathLst>
                <a:path w="14" h="18">
                  <a:moveTo>
                    <a:pt x="14" y="9"/>
                  </a:moveTo>
                  <a:cubicBezTo>
                    <a:pt x="14" y="0"/>
                    <a:pt x="0" y="0"/>
                    <a:pt x="0" y="9"/>
                  </a:cubicBezTo>
                  <a:cubicBezTo>
                    <a:pt x="0" y="18"/>
                    <a:pt x="14" y="18"/>
                    <a:pt x="14" y="9"/>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 name="Freeform 27"/>
            <p:cNvSpPr>
              <a:spLocks/>
            </p:cNvSpPr>
            <p:nvPr/>
          </p:nvSpPr>
          <p:spPr bwMode="black">
            <a:xfrm>
              <a:off x="2269" y="2084"/>
              <a:ext cx="35" cy="38"/>
            </a:xfrm>
            <a:custGeom>
              <a:avLst/>
              <a:gdLst>
                <a:gd name="T0" fmla="*/ 469 w 15"/>
                <a:gd name="T1" fmla="*/ 1207 h 16"/>
                <a:gd name="T2" fmla="*/ 1041 w 15"/>
                <a:gd name="T3" fmla="*/ 603 h 16"/>
                <a:gd name="T4" fmla="*/ 469 w 15"/>
                <a:gd name="T5" fmla="*/ 0 h 16"/>
                <a:gd name="T6" fmla="*/ 0 w 15"/>
                <a:gd name="T7" fmla="*/ 603 h 16"/>
                <a:gd name="T8" fmla="*/ 469 w 15"/>
                <a:gd name="T9" fmla="*/ 1207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7" y="16"/>
                  </a:moveTo>
                  <a:cubicBezTo>
                    <a:pt x="13" y="16"/>
                    <a:pt x="15" y="12"/>
                    <a:pt x="15" y="8"/>
                  </a:cubicBezTo>
                  <a:cubicBezTo>
                    <a:pt x="15" y="2"/>
                    <a:pt x="12" y="0"/>
                    <a:pt x="7" y="0"/>
                  </a:cubicBezTo>
                  <a:cubicBezTo>
                    <a:pt x="3" y="0"/>
                    <a:pt x="0" y="3"/>
                    <a:pt x="0" y="8"/>
                  </a:cubicBezTo>
                  <a:cubicBezTo>
                    <a:pt x="0" y="11"/>
                    <a:pt x="1" y="15"/>
                    <a:pt x="7" y="1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0" name="Rectangle 28"/>
            <p:cNvSpPr>
              <a:spLocks noChangeArrowheads="1"/>
            </p:cNvSpPr>
            <p:nvPr/>
          </p:nvSpPr>
          <p:spPr bwMode="black">
            <a:xfrm>
              <a:off x="2552" y="2148"/>
              <a:ext cx="15" cy="85"/>
            </a:xfrm>
            <a:prstGeom prst="rect">
              <a:avLst/>
            </a:prstGeom>
            <a:solidFill>
              <a:srgbClr val="216A8B"/>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3101" name="Freeform 29"/>
            <p:cNvSpPr>
              <a:spLocks noEditPoints="1"/>
            </p:cNvSpPr>
            <p:nvPr/>
          </p:nvSpPr>
          <p:spPr bwMode="black">
            <a:xfrm>
              <a:off x="2423" y="2148"/>
              <a:ext cx="125" cy="85"/>
            </a:xfrm>
            <a:custGeom>
              <a:avLst/>
              <a:gdLst>
                <a:gd name="T0" fmla="*/ 75 w 125"/>
                <a:gd name="T1" fmla="*/ 50 h 85"/>
                <a:gd name="T2" fmla="*/ 87 w 125"/>
                <a:gd name="T3" fmla="*/ 14 h 85"/>
                <a:gd name="T4" fmla="*/ 87 w 125"/>
                <a:gd name="T5" fmla="*/ 14 h 85"/>
                <a:gd name="T6" fmla="*/ 99 w 125"/>
                <a:gd name="T7" fmla="*/ 50 h 85"/>
                <a:gd name="T8" fmla="*/ 75 w 125"/>
                <a:gd name="T9" fmla="*/ 50 h 85"/>
                <a:gd name="T10" fmla="*/ 77 w 125"/>
                <a:gd name="T11" fmla="*/ 0 h 85"/>
                <a:gd name="T12" fmla="*/ 54 w 125"/>
                <a:gd name="T13" fmla="*/ 74 h 85"/>
                <a:gd name="T14" fmla="*/ 28 w 125"/>
                <a:gd name="T15" fmla="*/ 43 h 85"/>
                <a:gd name="T16" fmla="*/ 61 w 125"/>
                <a:gd name="T17" fmla="*/ 0 h 85"/>
                <a:gd name="T18" fmla="*/ 44 w 125"/>
                <a:gd name="T19" fmla="*/ 0 h 85"/>
                <a:gd name="T20" fmla="*/ 14 w 125"/>
                <a:gd name="T21" fmla="*/ 40 h 85"/>
                <a:gd name="T22" fmla="*/ 14 w 125"/>
                <a:gd name="T23" fmla="*/ 0 h 85"/>
                <a:gd name="T24" fmla="*/ 0 w 125"/>
                <a:gd name="T25" fmla="*/ 0 h 85"/>
                <a:gd name="T26" fmla="*/ 0 w 125"/>
                <a:gd name="T27" fmla="*/ 85 h 85"/>
                <a:gd name="T28" fmla="*/ 14 w 125"/>
                <a:gd name="T29" fmla="*/ 85 h 85"/>
                <a:gd name="T30" fmla="*/ 14 w 125"/>
                <a:gd name="T31" fmla="*/ 43 h 85"/>
                <a:gd name="T32" fmla="*/ 44 w 125"/>
                <a:gd name="T33" fmla="*/ 85 h 85"/>
                <a:gd name="T34" fmla="*/ 49 w 125"/>
                <a:gd name="T35" fmla="*/ 85 h 85"/>
                <a:gd name="T36" fmla="*/ 49 w 125"/>
                <a:gd name="T37" fmla="*/ 85 h 85"/>
                <a:gd name="T38" fmla="*/ 63 w 125"/>
                <a:gd name="T39" fmla="*/ 85 h 85"/>
                <a:gd name="T40" fmla="*/ 70 w 125"/>
                <a:gd name="T41" fmla="*/ 62 h 85"/>
                <a:gd name="T42" fmla="*/ 101 w 125"/>
                <a:gd name="T43" fmla="*/ 62 h 85"/>
                <a:gd name="T44" fmla="*/ 110 w 125"/>
                <a:gd name="T45" fmla="*/ 85 h 85"/>
                <a:gd name="T46" fmla="*/ 125 w 125"/>
                <a:gd name="T47" fmla="*/ 85 h 85"/>
                <a:gd name="T48" fmla="*/ 96 w 125"/>
                <a:gd name="T49" fmla="*/ 0 h 85"/>
                <a:gd name="T50" fmla="*/ 77 w 125"/>
                <a:gd name="T51" fmla="*/ 0 h 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5">
                  <a:moveTo>
                    <a:pt x="75" y="50"/>
                  </a:moveTo>
                  <a:lnTo>
                    <a:pt x="87" y="14"/>
                  </a:lnTo>
                  <a:lnTo>
                    <a:pt x="99" y="50"/>
                  </a:lnTo>
                  <a:lnTo>
                    <a:pt x="75" y="50"/>
                  </a:lnTo>
                  <a:close/>
                  <a:moveTo>
                    <a:pt x="77" y="0"/>
                  </a:moveTo>
                  <a:lnTo>
                    <a:pt x="54" y="74"/>
                  </a:lnTo>
                  <a:lnTo>
                    <a:pt x="28" y="43"/>
                  </a:lnTo>
                  <a:lnTo>
                    <a:pt x="61" y="0"/>
                  </a:lnTo>
                  <a:lnTo>
                    <a:pt x="44" y="0"/>
                  </a:lnTo>
                  <a:lnTo>
                    <a:pt x="14" y="40"/>
                  </a:lnTo>
                  <a:lnTo>
                    <a:pt x="14" y="0"/>
                  </a:lnTo>
                  <a:lnTo>
                    <a:pt x="0" y="0"/>
                  </a:lnTo>
                  <a:lnTo>
                    <a:pt x="0" y="85"/>
                  </a:lnTo>
                  <a:lnTo>
                    <a:pt x="14" y="85"/>
                  </a:lnTo>
                  <a:lnTo>
                    <a:pt x="14" y="43"/>
                  </a:lnTo>
                  <a:lnTo>
                    <a:pt x="44" y="85"/>
                  </a:lnTo>
                  <a:lnTo>
                    <a:pt x="49" y="85"/>
                  </a:lnTo>
                  <a:lnTo>
                    <a:pt x="63" y="85"/>
                  </a:lnTo>
                  <a:lnTo>
                    <a:pt x="70" y="62"/>
                  </a:lnTo>
                  <a:lnTo>
                    <a:pt x="101" y="62"/>
                  </a:lnTo>
                  <a:lnTo>
                    <a:pt x="110" y="85"/>
                  </a:lnTo>
                  <a:lnTo>
                    <a:pt x="125" y="85"/>
                  </a:lnTo>
                  <a:lnTo>
                    <a:pt x="96" y="0"/>
                  </a:lnTo>
                  <a:lnTo>
                    <a:pt x="77"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2" name="Freeform 30"/>
            <p:cNvSpPr>
              <a:spLocks/>
            </p:cNvSpPr>
            <p:nvPr/>
          </p:nvSpPr>
          <p:spPr bwMode="black">
            <a:xfrm>
              <a:off x="3006" y="2148"/>
              <a:ext cx="80" cy="85"/>
            </a:xfrm>
            <a:custGeom>
              <a:avLst/>
              <a:gdLst>
                <a:gd name="T0" fmla="*/ 1224 w 34"/>
                <a:gd name="T1" fmla="*/ 1896 h 36"/>
                <a:gd name="T2" fmla="*/ 732 w 34"/>
                <a:gd name="T3" fmla="*/ 0 h 36"/>
                <a:gd name="T4" fmla="*/ 0 w 34"/>
                <a:gd name="T5" fmla="*/ 0 h 36"/>
                <a:gd name="T6" fmla="*/ 0 w 34"/>
                <a:gd name="T7" fmla="*/ 2649 h 36"/>
                <a:gd name="T8" fmla="*/ 433 w 34"/>
                <a:gd name="T9" fmla="*/ 2649 h 36"/>
                <a:gd name="T10" fmla="*/ 433 w 34"/>
                <a:gd name="T11" fmla="*/ 368 h 36"/>
                <a:gd name="T12" fmla="*/ 1019 w 34"/>
                <a:gd name="T13" fmla="*/ 2649 h 36"/>
                <a:gd name="T14" fmla="*/ 1445 w 34"/>
                <a:gd name="T15" fmla="*/ 2649 h 36"/>
                <a:gd name="T16" fmla="*/ 2021 w 34"/>
                <a:gd name="T17" fmla="*/ 368 h 36"/>
                <a:gd name="T18" fmla="*/ 2021 w 34"/>
                <a:gd name="T19" fmla="*/ 2649 h 36"/>
                <a:gd name="T20" fmla="*/ 2447 w 34"/>
                <a:gd name="T21" fmla="*/ 2649 h 36"/>
                <a:gd name="T22" fmla="*/ 2447 w 34"/>
                <a:gd name="T23" fmla="*/ 0 h 36"/>
                <a:gd name="T24" fmla="*/ 1656 w 34"/>
                <a:gd name="T25" fmla="*/ 0 h 36"/>
                <a:gd name="T26" fmla="*/ 1224 w 34"/>
                <a:gd name="T27" fmla="*/ 1896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36">
                  <a:moveTo>
                    <a:pt x="17" y="26"/>
                  </a:moveTo>
                  <a:cubicBezTo>
                    <a:pt x="10" y="0"/>
                    <a:pt x="10" y="0"/>
                    <a:pt x="10" y="0"/>
                  </a:cubicBezTo>
                  <a:cubicBezTo>
                    <a:pt x="0" y="0"/>
                    <a:pt x="0" y="0"/>
                    <a:pt x="0" y="0"/>
                  </a:cubicBezTo>
                  <a:cubicBezTo>
                    <a:pt x="0" y="36"/>
                    <a:pt x="0" y="36"/>
                    <a:pt x="0" y="36"/>
                  </a:cubicBezTo>
                  <a:cubicBezTo>
                    <a:pt x="3" y="36"/>
                    <a:pt x="6" y="36"/>
                    <a:pt x="6" y="36"/>
                  </a:cubicBezTo>
                  <a:cubicBezTo>
                    <a:pt x="6" y="5"/>
                    <a:pt x="6" y="5"/>
                    <a:pt x="6" y="5"/>
                  </a:cubicBezTo>
                  <a:cubicBezTo>
                    <a:pt x="14" y="36"/>
                    <a:pt x="14" y="36"/>
                    <a:pt x="14" y="36"/>
                  </a:cubicBezTo>
                  <a:cubicBezTo>
                    <a:pt x="14" y="36"/>
                    <a:pt x="16" y="36"/>
                    <a:pt x="20" y="36"/>
                  </a:cubicBezTo>
                  <a:cubicBezTo>
                    <a:pt x="20" y="36"/>
                    <a:pt x="28" y="5"/>
                    <a:pt x="28" y="5"/>
                  </a:cubicBezTo>
                  <a:cubicBezTo>
                    <a:pt x="28" y="36"/>
                    <a:pt x="28" y="36"/>
                    <a:pt x="28" y="36"/>
                  </a:cubicBezTo>
                  <a:cubicBezTo>
                    <a:pt x="34" y="36"/>
                    <a:pt x="34" y="36"/>
                    <a:pt x="34" y="36"/>
                  </a:cubicBezTo>
                  <a:cubicBezTo>
                    <a:pt x="34" y="0"/>
                    <a:pt x="34" y="0"/>
                    <a:pt x="34" y="0"/>
                  </a:cubicBezTo>
                  <a:cubicBezTo>
                    <a:pt x="23" y="0"/>
                    <a:pt x="23" y="0"/>
                    <a:pt x="23" y="0"/>
                  </a:cubicBezTo>
                  <a:lnTo>
                    <a:pt x="17" y="2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 name="Freeform 31"/>
            <p:cNvSpPr>
              <a:spLocks noEditPoints="1"/>
            </p:cNvSpPr>
            <p:nvPr/>
          </p:nvSpPr>
          <p:spPr bwMode="black">
            <a:xfrm>
              <a:off x="3093" y="2148"/>
              <a:ext cx="78" cy="85"/>
            </a:xfrm>
            <a:custGeom>
              <a:avLst/>
              <a:gdLst>
                <a:gd name="T0" fmla="*/ 26 w 78"/>
                <a:gd name="T1" fmla="*/ 50 h 85"/>
                <a:gd name="T2" fmla="*/ 38 w 78"/>
                <a:gd name="T3" fmla="*/ 14 h 85"/>
                <a:gd name="T4" fmla="*/ 38 w 78"/>
                <a:gd name="T5" fmla="*/ 14 h 85"/>
                <a:gd name="T6" fmla="*/ 50 w 78"/>
                <a:gd name="T7" fmla="*/ 50 h 85"/>
                <a:gd name="T8" fmla="*/ 26 w 78"/>
                <a:gd name="T9" fmla="*/ 50 h 85"/>
                <a:gd name="T10" fmla="*/ 29 w 78"/>
                <a:gd name="T11" fmla="*/ 0 h 85"/>
                <a:gd name="T12" fmla="*/ 0 w 78"/>
                <a:gd name="T13" fmla="*/ 85 h 85"/>
                <a:gd name="T14" fmla="*/ 14 w 78"/>
                <a:gd name="T15" fmla="*/ 85 h 85"/>
                <a:gd name="T16" fmla="*/ 21 w 78"/>
                <a:gd name="T17" fmla="*/ 62 h 85"/>
                <a:gd name="T18" fmla="*/ 55 w 78"/>
                <a:gd name="T19" fmla="*/ 62 h 85"/>
                <a:gd name="T20" fmla="*/ 62 w 78"/>
                <a:gd name="T21" fmla="*/ 85 h 85"/>
                <a:gd name="T22" fmla="*/ 78 w 78"/>
                <a:gd name="T23" fmla="*/ 85 h 85"/>
                <a:gd name="T24" fmla="*/ 47 w 78"/>
                <a:gd name="T25" fmla="*/ 0 h 85"/>
                <a:gd name="T26" fmla="*/ 29 w 78"/>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8" h="85">
                  <a:moveTo>
                    <a:pt x="26" y="50"/>
                  </a:moveTo>
                  <a:lnTo>
                    <a:pt x="38" y="14"/>
                  </a:lnTo>
                  <a:lnTo>
                    <a:pt x="50" y="50"/>
                  </a:lnTo>
                  <a:lnTo>
                    <a:pt x="26" y="50"/>
                  </a:lnTo>
                  <a:close/>
                  <a:moveTo>
                    <a:pt x="29" y="0"/>
                  </a:moveTo>
                  <a:lnTo>
                    <a:pt x="0" y="85"/>
                  </a:lnTo>
                  <a:lnTo>
                    <a:pt x="14" y="85"/>
                  </a:lnTo>
                  <a:lnTo>
                    <a:pt x="21" y="62"/>
                  </a:lnTo>
                  <a:lnTo>
                    <a:pt x="55" y="62"/>
                  </a:lnTo>
                  <a:lnTo>
                    <a:pt x="62" y="85"/>
                  </a:lnTo>
                  <a:lnTo>
                    <a:pt x="78" y="85"/>
                  </a:lnTo>
                  <a:lnTo>
                    <a:pt x="47" y="0"/>
                  </a:lnTo>
                  <a:lnTo>
                    <a:pt x="29"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4" name="Freeform 32"/>
            <p:cNvSpPr>
              <a:spLocks/>
            </p:cNvSpPr>
            <p:nvPr/>
          </p:nvSpPr>
          <p:spPr bwMode="black">
            <a:xfrm>
              <a:off x="3176" y="2148"/>
              <a:ext cx="68" cy="85"/>
            </a:xfrm>
            <a:custGeom>
              <a:avLst/>
              <a:gdLst>
                <a:gd name="T0" fmla="*/ 1639 w 29"/>
                <a:gd name="T1" fmla="*/ 2052 h 36"/>
                <a:gd name="T2" fmla="*/ 633 w 29"/>
                <a:gd name="T3" fmla="*/ 0 h 36"/>
                <a:gd name="T4" fmla="*/ 0 w 29"/>
                <a:gd name="T5" fmla="*/ 0 h 36"/>
                <a:gd name="T6" fmla="*/ 0 w 29"/>
                <a:gd name="T7" fmla="*/ 2649 h 36"/>
                <a:gd name="T8" fmla="*/ 424 w 29"/>
                <a:gd name="T9" fmla="*/ 2649 h 36"/>
                <a:gd name="T10" fmla="*/ 424 w 29"/>
                <a:gd name="T11" fmla="*/ 659 h 36"/>
                <a:gd name="T12" fmla="*/ 1419 w 29"/>
                <a:gd name="T13" fmla="*/ 2649 h 36"/>
                <a:gd name="T14" fmla="*/ 2052 w 29"/>
                <a:gd name="T15" fmla="*/ 2649 h 36"/>
                <a:gd name="T16" fmla="*/ 2052 w 29"/>
                <a:gd name="T17" fmla="*/ 0 h 36"/>
                <a:gd name="T18" fmla="*/ 1639 w 29"/>
                <a:gd name="T19" fmla="*/ 0 h 36"/>
                <a:gd name="T20" fmla="*/ 1639 w 29"/>
                <a:gd name="T21" fmla="*/ 2052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36">
                  <a:moveTo>
                    <a:pt x="23" y="28"/>
                  </a:moveTo>
                  <a:cubicBezTo>
                    <a:pt x="9" y="0"/>
                    <a:pt x="9" y="0"/>
                    <a:pt x="9" y="0"/>
                  </a:cubicBezTo>
                  <a:cubicBezTo>
                    <a:pt x="0" y="0"/>
                    <a:pt x="0" y="0"/>
                    <a:pt x="0" y="0"/>
                  </a:cubicBezTo>
                  <a:cubicBezTo>
                    <a:pt x="0" y="36"/>
                    <a:pt x="0" y="36"/>
                    <a:pt x="0" y="36"/>
                  </a:cubicBezTo>
                  <a:cubicBezTo>
                    <a:pt x="3" y="36"/>
                    <a:pt x="6" y="36"/>
                    <a:pt x="6" y="36"/>
                  </a:cubicBezTo>
                  <a:cubicBezTo>
                    <a:pt x="6" y="9"/>
                    <a:pt x="6" y="9"/>
                    <a:pt x="6" y="9"/>
                  </a:cubicBezTo>
                  <a:cubicBezTo>
                    <a:pt x="20" y="36"/>
                    <a:pt x="20" y="36"/>
                    <a:pt x="20" y="36"/>
                  </a:cubicBezTo>
                  <a:cubicBezTo>
                    <a:pt x="29" y="36"/>
                    <a:pt x="29" y="36"/>
                    <a:pt x="29" y="36"/>
                  </a:cubicBezTo>
                  <a:cubicBezTo>
                    <a:pt x="29" y="0"/>
                    <a:pt x="29" y="0"/>
                    <a:pt x="29" y="0"/>
                  </a:cubicBezTo>
                  <a:cubicBezTo>
                    <a:pt x="23" y="0"/>
                    <a:pt x="23" y="0"/>
                    <a:pt x="23" y="0"/>
                  </a:cubicBezTo>
                  <a:lnTo>
                    <a:pt x="23" y="28"/>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5" name="Freeform 33"/>
            <p:cNvSpPr>
              <a:spLocks/>
            </p:cNvSpPr>
            <p:nvPr/>
          </p:nvSpPr>
          <p:spPr bwMode="black">
            <a:xfrm>
              <a:off x="3459" y="2148"/>
              <a:ext cx="50" cy="85"/>
            </a:xfrm>
            <a:custGeom>
              <a:avLst/>
              <a:gdLst>
                <a:gd name="T0" fmla="*/ 1605 w 21"/>
                <a:gd name="T1" fmla="*/ 2264 h 36"/>
                <a:gd name="T2" fmla="*/ 448 w 21"/>
                <a:gd name="T3" fmla="*/ 2264 h 36"/>
                <a:gd name="T4" fmla="*/ 448 w 21"/>
                <a:gd name="T5" fmla="*/ 1556 h 36"/>
                <a:gd name="T6" fmla="*/ 1281 w 21"/>
                <a:gd name="T7" fmla="*/ 1556 h 36"/>
                <a:gd name="T8" fmla="*/ 1281 w 21"/>
                <a:gd name="T9" fmla="*/ 1093 h 36"/>
                <a:gd name="T10" fmla="*/ 448 w 21"/>
                <a:gd name="T11" fmla="*/ 1093 h 36"/>
                <a:gd name="T12" fmla="*/ 448 w 21"/>
                <a:gd name="T13" fmla="*/ 368 h 36"/>
                <a:gd name="T14" fmla="*/ 1536 w 21"/>
                <a:gd name="T15" fmla="*/ 368 h 36"/>
                <a:gd name="T16" fmla="*/ 1536 w 21"/>
                <a:gd name="T17" fmla="*/ 0 h 36"/>
                <a:gd name="T18" fmla="*/ 0 w 21"/>
                <a:gd name="T19" fmla="*/ 0 h 36"/>
                <a:gd name="T20" fmla="*/ 0 w 21"/>
                <a:gd name="T21" fmla="*/ 2649 h 36"/>
                <a:gd name="T22" fmla="*/ 1605 w 21"/>
                <a:gd name="T23" fmla="*/ 2649 h 36"/>
                <a:gd name="T24" fmla="*/ 1605 w 21"/>
                <a:gd name="T25" fmla="*/ 2264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 h="36">
                  <a:moveTo>
                    <a:pt x="21" y="31"/>
                  </a:move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21" y="36"/>
                    <a:pt x="21" y="36"/>
                    <a:pt x="21" y="36"/>
                  </a:cubicBezTo>
                  <a:lnTo>
                    <a:pt x="21" y="31"/>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6" name="Freeform 34"/>
            <p:cNvSpPr>
              <a:spLocks/>
            </p:cNvSpPr>
            <p:nvPr/>
          </p:nvSpPr>
          <p:spPr bwMode="black">
            <a:xfrm>
              <a:off x="3258" y="2148"/>
              <a:ext cx="194" cy="85"/>
            </a:xfrm>
            <a:custGeom>
              <a:avLst/>
              <a:gdLst>
                <a:gd name="T0" fmla="*/ 3627 w 82"/>
                <a:gd name="T1" fmla="*/ 0 h 36"/>
                <a:gd name="T2" fmla="*/ 3627 w 82"/>
                <a:gd name="T3" fmla="*/ 0 h 36"/>
                <a:gd name="T4" fmla="*/ 3577 w 82"/>
                <a:gd name="T5" fmla="*/ 0 h 36"/>
                <a:gd name="T6" fmla="*/ 3577 w 82"/>
                <a:gd name="T7" fmla="*/ 2052 h 36"/>
                <a:gd name="T8" fmla="*/ 2503 w 82"/>
                <a:gd name="T9" fmla="*/ 0 h 36"/>
                <a:gd name="T10" fmla="*/ 1947 w 82"/>
                <a:gd name="T11" fmla="*/ 0 h 36"/>
                <a:gd name="T12" fmla="*/ 1947 w 82"/>
                <a:gd name="T13" fmla="*/ 2264 h 36"/>
                <a:gd name="T14" fmla="*/ 532 w 82"/>
                <a:gd name="T15" fmla="*/ 2264 h 36"/>
                <a:gd name="T16" fmla="*/ 532 w 82"/>
                <a:gd name="T17" fmla="*/ 1556 h 36"/>
                <a:gd name="T18" fmla="*/ 1349 w 82"/>
                <a:gd name="T19" fmla="*/ 1556 h 36"/>
                <a:gd name="T20" fmla="*/ 1349 w 82"/>
                <a:gd name="T21" fmla="*/ 1093 h 36"/>
                <a:gd name="T22" fmla="*/ 532 w 82"/>
                <a:gd name="T23" fmla="*/ 1093 h 36"/>
                <a:gd name="T24" fmla="*/ 532 w 82"/>
                <a:gd name="T25" fmla="*/ 368 h 36"/>
                <a:gd name="T26" fmla="*/ 1472 w 82"/>
                <a:gd name="T27" fmla="*/ 368 h 36"/>
                <a:gd name="T28" fmla="*/ 1472 w 82"/>
                <a:gd name="T29" fmla="*/ 0 h 36"/>
                <a:gd name="T30" fmla="*/ 0 w 82"/>
                <a:gd name="T31" fmla="*/ 0 h 36"/>
                <a:gd name="T32" fmla="*/ 0 w 82"/>
                <a:gd name="T33" fmla="*/ 2649 h 36"/>
                <a:gd name="T34" fmla="*/ 2290 w 82"/>
                <a:gd name="T35" fmla="*/ 2649 h 36"/>
                <a:gd name="T36" fmla="*/ 2290 w 82"/>
                <a:gd name="T37" fmla="*/ 2649 h 36"/>
                <a:gd name="T38" fmla="*/ 2290 w 82"/>
                <a:gd name="T39" fmla="*/ 659 h 36"/>
                <a:gd name="T40" fmla="*/ 3414 w 82"/>
                <a:gd name="T41" fmla="*/ 2649 h 36"/>
                <a:gd name="T42" fmla="*/ 4012 w 82"/>
                <a:gd name="T43" fmla="*/ 2649 h 36"/>
                <a:gd name="T44" fmla="*/ 4012 w 82"/>
                <a:gd name="T45" fmla="*/ 368 h 36"/>
                <a:gd name="T46" fmla="*/ 4819 w 82"/>
                <a:gd name="T47" fmla="*/ 368 h 36"/>
                <a:gd name="T48" fmla="*/ 4819 w 82"/>
                <a:gd name="T49" fmla="*/ 2649 h 36"/>
                <a:gd name="T50" fmla="*/ 5257 w 82"/>
                <a:gd name="T51" fmla="*/ 2649 h 36"/>
                <a:gd name="T52" fmla="*/ 5257 w 82"/>
                <a:gd name="T53" fmla="*/ 368 h 36"/>
                <a:gd name="T54" fmla="*/ 6078 w 82"/>
                <a:gd name="T55" fmla="*/ 368 h 36"/>
                <a:gd name="T56" fmla="*/ 6078 w 82"/>
                <a:gd name="T57" fmla="*/ 0 h 36"/>
                <a:gd name="T58" fmla="*/ 3627 w 82"/>
                <a:gd name="T59" fmla="*/ 0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2" h="36">
                  <a:moveTo>
                    <a:pt x="49" y="0"/>
                  </a:moveTo>
                  <a:cubicBezTo>
                    <a:pt x="49" y="0"/>
                    <a:pt x="49" y="0"/>
                    <a:pt x="49" y="0"/>
                  </a:cubicBezTo>
                  <a:cubicBezTo>
                    <a:pt x="48" y="0"/>
                    <a:pt x="48" y="0"/>
                    <a:pt x="48" y="0"/>
                  </a:cubicBezTo>
                  <a:cubicBezTo>
                    <a:pt x="48" y="28"/>
                    <a:pt x="48" y="28"/>
                    <a:pt x="48" y="28"/>
                  </a:cubicBezTo>
                  <a:cubicBezTo>
                    <a:pt x="34" y="0"/>
                    <a:pt x="34" y="0"/>
                    <a:pt x="34" y="0"/>
                  </a:cubicBezTo>
                  <a:cubicBezTo>
                    <a:pt x="26" y="0"/>
                    <a:pt x="26" y="0"/>
                    <a:pt x="26" y="0"/>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1" y="36"/>
                    <a:pt x="31" y="36"/>
                    <a:pt x="31" y="36"/>
                  </a:cubicBezTo>
                  <a:cubicBezTo>
                    <a:pt x="31" y="36"/>
                    <a:pt x="31" y="36"/>
                    <a:pt x="31" y="36"/>
                  </a:cubicBezTo>
                  <a:cubicBezTo>
                    <a:pt x="31" y="9"/>
                    <a:pt x="31" y="9"/>
                    <a:pt x="31" y="9"/>
                  </a:cubicBezTo>
                  <a:cubicBezTo>
                    <a:pt x="46" y="36"/>
                    <a:pt x="46" y="36"/>
                    <a:pt x="46" y="36"/>
                  </a:cubicBezTo>
                  <a:cubicBezTo>
                    <a:pt x="54" y="36"/>
                    <a:pt x="54" y="36"/>
                    <a:pt x="54" y="36"/>
                  </a:cubicBezTo>
                  <a:cubicBezTo>
                    <a:pt x="54" y="5"/>
                    <a:pt x="54" y="5"/>
                    <a:pt x="54" y="5"/>
                  </a:cubicBezTo>
                  <a:cubicBezTo>
                    <a:pt x="58" y="5"/>
                    <a:pt x="62" y="5"/>
                    <a:pt x="65" y="5"/>
                  </a:cubicBezTo>
                  <a:cubicBezTo>
                    <a:pt x="65" y="36"/>
                    <a:pt x="65" y="36"/>
                    <a:pt x="65" y="36"/>
                  </a:cubicBezTo>
                  <a:cubicBezTo>
                    <a:pt x="71" y="36"/>
                    <a:pt x="71" y="36"/>
                    <a:pt x="71" y="36"/>
                  </a:cubicBezTo>
                  <a:cubicBezTo>
                    <a:pt x="71" y="5"/>
                    <a:pt x="71" y="5"/>
                    <a:pt x="71" y="5"/>
                  </a:cubicBezTo>
                  <a:cubicBezTo>
                    <a:pt x="82" y="5"/>
                    <a:pt x="82" y="5"/>
                    <a:pt x="82" y="5"/>
                  </a:cubicBezTo>
                  <a:cubicBezTo>
                    <a:pt x="82" y="0"/>
                    <a:pt x="82" y="0"/>
                    <a:pt x="82" y="0"/>
                  </a:cubicBezTo>
                  <a:lnTo>
                    <a:pt x="49"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7" name="Freeform 35"/>
            <p:cNvSpPr>
              <a:spLocks noEditPoints="1"/>
            </p:cNvSpPr>
            <p:nvPr/>
          </p:nvSpPr>
          <p:spPr bwMode="black">
            <a:xfrm>
              <a:off x="2874" y="2148"/>
              <a:ext cx="120" cy="85"/>
            </a:xfrm>
            <a:custGeom>
              <a:avLst/>
              <a:gdLst>
                <a:gd name="T0" fmla="*/ 2292 w 51"/>
                <a:gd name="T1" fmla="*/ 1093 h 36"/>
                <a:gd name="T2" fmla="*/ 2292 w 51"/>
                <a:gd name="T3" fmla="*/ 1093 h 36"/>
                <a:gd name="T4" fmla="*/ 2292 w 51"/>
                <a:gd name="T5" fmla="*/ 368 h 36"/>
                <a:gd name="T6" fmla="*/ 2668 w 51"/>
                <a:gd name="T7" fmla="*/ 368 h 36"/>
                <a:gd name="T8" fmla="*/ 3188 w 51"/>
                <a:gd name="T9" fmla="*/ 753 h 36"/>
                <a:gd name="T10" fmla="*/ 2668 w 51"/>
                <a:gd name="T11" fmla="*/ 1093 h 36"/>
                <a:gd name="T12" fmla="*/ 2292 w 51"/>
                <a:gd name="T13" fmla="*/ 1093 h 36"/>
                <a:gd name="T14" fmla="*/ 3400 w 51"/>
                <a:gd name="T15" fmla="*/ 1343 h 36"/>
                <a:gd name="T16" fmla="*/ 3621 w 51"/>
                <a:gd name="T17" fmla="*/ 753 h 36"/>
                <a:gd name="T18" fmla="*/ 3400 w 51"/>
                <a:gd name="T19" fmla="*/ 222 h 36"/>
                <a:gd name="T20" fmla="*/ 2607 w 51"/>
                <a:gd name="T21" fmla="*/ 0 h 36"/>
                <a:gd name="T22" fmla="*/ 1878 w 51"/>
                <a:gd name="T23" fmla="*/ 0 h 36"/>
                <a:gd name="T24" fmla="*/ 1878 w 51"/>
                <a:gd name="T25" fmla="*/ 1093 h 36"/>
                <a:gd name="T26" fmla="*/ 1878 w 51"/>
                <a:gd name="T27" fmla="*/ 1093 h 36"/>
                <a:gd name="T28" fmla="*/ 1878 w 51"/>
                <a:gd name="T29" fmla="*/ 2264 h 36"/>
                <a:gd name="T30" fmla="*/ 492 w 51"/>
                <a:gd name="T31" fmla="*/ 2264 h 36"/>
                <a:gd name="T32" fmla="*/ 492 w 51"/>
                <a:gd name="T33" fmla="*/ 1556 h 36"/>
                <a:gd name="T34" fmla="*/ 1289 w 51"/>
                <a:gd name="T35" fmla="*/ 1556 h 36"/>
                <a:gd name="T36" fmla="*/ 1289 w 51"/>
                <a:gd name="T37" fmla="*/ 1093 h 36"/>
                <a:gd name="T38" fmla="*/ 492 w 51"/>
                <a:gd name="T39" fmla="*/ 1093 h 36"/>
                <a:gd name="T40" fmla="*/ 492 w 51"/>
                <a:gd name="T41" fmla="*/ 368 h 36"/>
                <a:gd name="T42" fmla="*/ 1445 w 51"/>
                <a:gd name="T43" fmla="*/ 368 h 36"/>
                <a:gd name="T44" fmla="*/ 1445 w 51"/>
                <a:gd name="T45" fmla="*/ 0 h 36"/>
                <a:gd name="T46" fmla="*/ 0 w 51"/>
                <a:gd name="T47" fmla="*/ 0 h 36"/>
                <a:gd name="T48" fmla="*/ 0 w 51"/>
                <a:gd name="T49" fmla="*/ 2649 h 36"/>
                <a:gd name="T50" fmla="*/ 2292 w 51"/>
                <a:gd name="T51" fmla="*/ 2649 h 36"/>
                <a:gd name="T52" fmla="*/ 2292 w 51"/>
                <a:gd name="T53" fmla="*/ 1556 h 36"/>
                <a:gd name="T54" fmla="*/ 2513 w 51"/>
                <a:gd name="T55" fmla="*/ 1556 h 36"/>
                <a:gd name="T56" fmla="*/ 3188 w 51"/>
                <a:gd name="T57" fmla="*/ 2649 h 36"/>
                <a:gd name="T58" fmla="*/ 3675 w 51"/>
                <a:gd name="T59" fmla="*/ 2649 h 36"/>
                <a:gd name="T60" fmla="*/ 3033 w 51"/>
                <a:gd name="T61" fmla="*/ 1462 h 36"/>
                <a:gd name="T62" fmla="*/ 3400 w 51"/>
                <a:gd name="T63" fmla="*/ 1343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4" y="7"/>
                    <a:pt x="44" y="10"/>
                  </a:cubicBezTo>
                  <a:cubicBezTo>
                    <a:pt x="44" y="14"/>
                    <a:pt x="42" y="15"/>
                    <a:pt x="37" y="15"/>
                  </a:cubicBezTo>
                  <a:lnTo>
                    <a:pt x="32" y="15"/>
                  </a:lnTo>
                  <a:close/>
                  <a:moveTo>
                    <a:pt x="47" y="18"/>
                  </a:moveTo>
                  <a:cubicBezTo>
                    <a:pt x="49" y="16"/>
                    <a:pt x="50" y="14"/>
                    <a:pt x="50" y="10"/>
                  </a:cubicBezTo>
                  <a:cubicBezTo>
                    <a:pt x="50" y="7"/>
                    <a:pt x="49" y="4"/>
                    <a:pt x="47" y="3"/>
                  </a:cubicBezTo>
                  <a:cubicBezTo>
                    <a:pt x="44" y="1"/>
                    <a:pt x="41" y="0"/>
                    <a:pt x="36" y="0"/>
                  </a:cubicBezTo>
                  <a:cubicBezTo>
                    <a:pt x="26" y="0"/>
                    <a:pt x="26" y="0"/>
                    <a:pt x="26" y="0"/>
                  </a:cubicBezTo>
                  <a:cubicBezTo>
                    <a:pt x="26" y="15"/>
                    <a:pt x="26" y="15"/>
                    <a:pt x="26" y="15"/>
                  </a:cubicBezTo>
                  <a:cubicBezTo>
                    <a:pt x="26" y="15"/>
                    <a:pt x="26" y="15"/>
                    <a:pt x="26" y="15"/>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2" y="20"/>
                    <a:pt x="42" y="20"/>
                    <a:pt x="42" y="20"/>
                  </a:cubicBezTo>
                  <a:cubicBezTo>
                    <a:pt x="44" y="20"/>
                    <a:pt x="45" y="19"/>
                    <a:pt x="47" y="1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8" name="Freeform 36"/>
            <p:cNvSpPr>
              <a:spLocks noEditPoints="1"/>
            </p:cNvSpPr>
            <p:nvPr/>
          </p:nvSpPr>
          <p:spPr bwMode="black">
            <a:xfrm>
              <a:off x="2642" y="2148"/>
              <a:ext cx="121" cy="85"/>
            </a:xfrm>
            <a:custGeom>
              <a:avLst/>
              <a:gdLst>
                <a:gd name="T0" fmla="*/ 2403 w 51"/>
                <a:gd name="T1" fmla="*/ 1093 h 36"/>
                <a:gd name="T2" fmla="*/ 2403 w 51"/>
                <a:gd name="T3" fmla="*/ 1093 h 36"/>
                <a:gd name="T4" fmla="*/ 2403 w 51"/>
                <a:gd name="T5" fmla="*/ 368 h 36"/>
                <a:gd name="T6" fmla="*/ 2792 w 51"/>
                <a:gd name="T7" fmla="*/ 368 h 36"/>
                <a:gd name="T8" fmla="*/ 3231 w 51"/>
                <a:gd name="T9" fmla="*/ 753 h 36"/>
                <a:gd name="T10" fmla="*/ 2792 w 51"/>
                <a:gd name="T11" fmla="*/ 1093 h 36"/>
                <a:gd name="T12" fmla="*/ 2403 w 51"/>
                <a:gd name="T13" fmla="*/ 1093 h 36"/>
                <a:gd name="T14" fmla="*/ 3457 w 51"/>
                <a:gd name="T15" fmla="*/ 1343 h 36"/>
                <a:gd name="T16" fmla="*/ 3765 w 51"/>
                <a:gd name="T17" fmla="*/ 753 h 36"/>
                <a:gd name="T18" fmla="*/ 3457 w 51"/>
                <a:gd name="T19" fmla="*/ 222 h 36"/>
                <a:gd name="T20" fmla="*/ 2695 w 51"/>
                <a:gd name="T21" fmla="*/ 0 h 36"/>
                <a:gd name="T22" fmla="*/ 1870 w 51"/>
                <a:gd name="T23" fmla="*/ 0 h 36"/>
                <a:gd name="T24" fmla="*/ 1870 w 51"/>
                <a:gd name="T25" fmla="*/ 1093 h 36"/>
                <a:gd name="T26" fmla="*/ 1870 w 51"/>
                <a:gd name="T27" fmla="*/ 1093 h 36"/>
                <a:gd name="T28" fmla="*/ 1870 w 51"/>
                <a:gd name="T29" fmla="*/ 2264 h 36"/>
                <a:gd name="T30" fmla="*/ 439 w 51"/>
                <a:gd name="T31" fmla="*/ 2264 h 36"/>
                <a:gd name="T32" fmla="*/ 439 w 51"/>
                <a:gd name="T33" fmla="*/ 1556 h 36"/>
                <a:gd name="T34" fmla="*/ 1267 w 51"/>
                <a:gd name="T35" fmla="*/ 1556 h 36"/>
                <a:gd name="T36" fmla="*/ 1267 w 51"/>
                <a:gd name="T37" fmla="*/ 1093 h 36"/>
                <a:gd name="T38" fmla="*/ 439 w 51"/>
                <a:gd name="T39" fmla="*/ 1093 h 36"/>
                <a:gd name="T40" fmla="*/ 439 w 51"/>
                <a:gd name="T41" fmla="*/ 368 h 36"/>
                <a:gd name="T42" fmla="*/ 1497 w 51"/>
                <a:gd name="T43" fmla="*/ 368 h 36"/>
                <a:gd name="T44" fmla="*/ 1497 w 51"/>
                <a:gd name="T45" fmla="*/ 0 h 36"/>
                <a:gd name="T46" fmla="*/ 0 w 51"/>
                <a:gd name="T47" fmla="*/ 0 h 36"/>
                <a:gd name="T48" fmla="*/ 0 w 51"/>
                <a:gd name="T49" fmla="*/ 2649 h 36"/>
                <a:gd name="T50" fmla="*/ 2403 w 51"/>
                <a:gd name="T51" fmla="*/ 2649 h 36"/>
                <a:gd name="T52" fmla="*/ 2403 w 51"/>
                <a:gd name="T53" fmla="*/ 1556 h 36"/>
                <a:gd name="T54" fmla="*/ 2629 w 51"/>
                <a:gd name="T55" fmla="*/ 1556 h 36"/>
                <a:gd name="T56" fmla="*/ 3298 w 51"/>
                <a:gd name="T57" fmla="*/ 2649 h 36"/>
                <a:gd name="T58" fmla="*/ 3834 w 51"/>
                <a:gd name="T59" fmla="*/ 2649 h 36"/>
                <a:gd name="T60" fmla="*/ 3072 w 51"/>
                <a:gd name="T61" fmla="*/ 1462 h 36"/>
                <a:gd name="T62" fmla="*/ 3457 w 51"/>
                <a:gd name="T63" fmla="*/ 1343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3" y="7"/>
                    <a:pt x="43" y="10"/>
                  </a:cubicBezTo>
                  <a:cubicBezTo>
                    <a:pt x="43" y="14"/>
                    <a:pt x="42" y="15"/>
                    <a:pt x="37" y="15"/>
                  </a:cubicBezTo>
                  <a:lnTo>
                    <a:pt x="32" y="15"/>
                  </a:lnTo>
                  <a:close/>
                  <a:moveTo>
                    <a:pt x="46" y="18"/>
                  </a:moveTo>
                  <a:cubicBezTo>
                    <a:pt x="48" y="16"/>
                    <a:pt x="50" y="14"/>
                    <a:pt x="50" y="10"/>
                  </a:cubicBezTo>
                  <a:cubicBezTo>
                    <a:pt x="50" y="7"/>
                    <a:pt x="48" y="4"/>
                    <a:pt x="46" y="3"/>
                  </a:cubicBezTo>
                  <a:cubicBezTo>
                    <a:pt x="44" y="1"/>
                    <a:pt x="41" y="0"/>
                    <a:pt x="36" y="0"/>
                  </a:cubicBezTo>
                  <a:cubicBezTo>
                    <a:pt x="25" y="0"/>
                    <a:pt x="25" y="0"/>
                    <a:pt x="25" y="0"/>
                  </a:cubicBezTo>
                  <a:cubicBezTo>
                    <a:pt x="25" y="15"/>
                    <a:pt x="25" y="15"/>
                    <a:pt x="25" y="15"/>
                  </a:cubicBezTo>
                  <a:cubicBezTo>
                    <a:pt x="25" y="15"/>
                    <a:pt x="25" y="15"/>
                    <a:pt x="25" y="15"/>
                  </a:cubicBezTo>
                  <a:cubicBezTo>
                    <a:pt x="25" y="31"/>
                    <a:pt x="25" y="31"/>
                    <a:pt x="25" y="31"/>
                  </a:cubicBez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1" y="20"/>
                    <a:pt x="41" y="20"/>
                    <a:pt x="41" y="20"/>
                  </a:cubicBezTo>
                  <a:cubicBezTo>
                    <a:pt x="43" y="20"/>
                    <a:pt x="45" y="19"/>
                    <a:pt x="46" y="1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9" name="Freeform 37"/>
            <p:cNvSpPr>
              <a:spLocks noEditPoints="1"/>
            </p:cNvSpPr>
            <p:nvPr/>
          </p:nvSpPr>
          <p:spPr bwMode="black">
            <a:xfrm>
              <a:off x="2807" y="2148"/>
              <a:ext cx="59" cy="85"/>
            </a:xfrm>
            <a:custGeom>
              <a:avLst/>
              <a:gdLst>
                <a:gd name="T0" fmla="*/ 868 w 25"/>
                <a:gd name="T1" fmla="*/ 1188 h 36"/>
                <a:gd name="T2" fmla="*/ 524 w 25"/>
                <a:gd name="T3" fmla="*/ 1188 h 36"/>
                <a:gd name="T4" fmla="*/ 524 w 25"/>
                <a:gd name="T5" fmla="*/ 368 h 36"/>
                <a:gd name="T6" fmla="*/ 868 w 25"/>
                <a:gd name="T7" fmla="*/ 368 h 36"/>
                <a:gd name="T8" fmla="*/ 1303 w 25"/>
                <a:gd name="T9" fmla="*/ 803 h 36"/>
                <a:gd name="T10" fmla="*/ 868 w 25"/>
                <a:gd name="T11" fmla="*/ 1188 h 36"/>
                <a:gd name="T12" fmla="*/ 1548 w 25"/>
                <a:gd name="T13" fmla="*/ 222 h 36"/>
                <a:gd name="T14" fmla="*/ 802 w 25"/>
                <a:gd name="T15" fmla="*/ 0 h 36"/>
                <a:gd name="T16" fmla="*/ 0 w 25"/>
                <a:gd name="T17" fmla="*/ 0 h 36"/>
                <a:gd name="T18" fmla="*/ 0 w 25"/>
                <a:gd name="T19" fmla="*/ 1556 h 36"/>
                <a:gd name="T20" fmla="*/ 0 w 25"/>
                <a:gd name="T21" fmla="*/ 2649 h 36"/>
                <a:gd name="T22" fmla="*/ 524 w 25"/>
                <a:gd name="T23" fmla="*/ 2649 h 36"/>
                <a:gd name="T24" fmla="*/ 524 w 25"/>
                <a:gd name="T25" fmla="*/ 1556 h 36"/>
                <a:gd name="T26" fmla="*/ 802 w 25"/>
                <a:gd name="T27" fmla="*/ 1556 h 36"/>
                <a:gd name="T28" fmla="*/ 1548 w 25"/>
                <a:gd name="T29" fmla="*/ 1343 h 36"/>
                <a:gd name="T30" fmla="*/ 1827 w 25"/>
                <a:gd name="T31" fmla="*/ 803 h 36"/>
                <a:gd name="T32" fmla="*/ 1548 w 25"/>
                <a:gd name="T33" fmla="*/ 222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6">
                  <a:moveTo>
                    <a:pt x="12" y="16"/>
                  </a:moveTo>
                  <a:cubicBezTo>
                    <a:pt x="7" y="16"/>
                    <a:pt x="7" y="16"/>
                    <a:pt x="7" y="16"/>
                  </a:cubicBezTo>
                  <a:cubicBezTo>
                    <a:pt x="7" y="5"/>
                    <a:pt x="7" y="5"/>
                    <a:pt x="7" y="5"/>
                  </a:cubicBezTo>
                  <a:cubicBezTo>
                    <a:pt x="12" y="5"/>
                    <a:pt x="12" y="5"/>
                    <a:pt x="12" y="5"/>
                  </a:cubicBezTo>
                  <a:cubicBezTo>
                    <a:pt x="17" y="5"/>
                    <a:pt x="18" y="7"/>
                    <a:pt x="18" y="11"/>
                  </a:cubicBezTo>
                  <a:cubicBezTo>
                    <a:pt x="18" y="14"/>
                    <a:pt x="16" y="16"/>
                    <a:pt x="12" y="16"/>
                  </a:cubicBezTo>
                  <a:close/>
                  <a:moveTo>
                    <a:pt x="21" y="3"/>
                  </a:moveTo>
                  <a:cubicBezTo>
                    <a:pt x="19" y="1"/>
                    <a:pt x="16" y="0"/>
                    <a:pt x="11" y="0"/>
                  </a:cubicBezTo>
                  <a:cubicBezTo>
                    <a:pt x="0" y="0"/>
                    <a:pt x="0" y="0"/>
                    <a:pt x="0" y="0"/>
                  </a:cubicBezTo>
                  <a:cubicBezTo>
                    <a:pt x="0" y="21"/>
                    <a:pt x="0" y="21"/>
                    <a:pt x="0" y="21"/>
                  </a:cubicBezTo>
                  <a:cubicBezTo>
                    <a:pt x="0" y="36"/>
                    <a:pt x="0" y="36"/>
                    <a:pt x="0" y="36"/>
                  </a:cubicBezTo>
                  <a:cubicBezTo>
                    <a:pt x="7" y="36"/>
                    <a:pt x="7" y="36"/>
                    <a:pt x="7" y="36"/>
                  </a:cubicBezTo>
                  <a:cubicBezTo>
                    <a:pt x="7" y="21"/>
                    <a:pt x="7" y="21"/>
                    <a:pt x="7" y="21"/>
                  </a:cubicBezTo>
                  <a:cubicBezTo>
                    <a:pt x="11" y="21"/>
                    <a:pt x="11" y="21"/>
                    <a:pt x="11" y="21"/>
                  </a:cubicBezTo>
                  <a:cubicBezTo>
                    <a:pt x="16" y="21"/>
                    <a:pt x="19" y="20"/>
                    <a:pt x="21" y="18"/>
                  </a:cubicBezTo>
                  <a:cubicBezTo>
                    <a:pt x="23" y="17"/>
                    <a:pt x="25" y="14"/>
                    <a:pt x="25" y="11"/>
                  </a:cubicBezTo>
                  <a:cubicBezTo>
                    <a:pt x="25" y="7"/>
                    <a:pt x="23" y="4"/>
                    <a:pt x="21" y="3"/>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0" name="Freeform 38"/>
            <p:cNvSpPr>
              <a:spLocks/>
            </p:cNvSpPr>
            <p:nvPr/>
          </p:nvSpPr>
          <p:spPr bwMode="black">
            <a:xfrm>
              <a:off x="2578" y="2146"/>
              <a:ext cx="55" cy="87"/>
            </a:xfrm>
            <a:custGeom>
              <a:avLst/>
              <a:gdLst>
                <a:gd name="T0" fmla="*/ 1081 w 23"/>
                <a:gd name="T1" fmla="*/ 1155 h 37"/>
                <a:gd name="T2" fmla="*/ 452 w 23"/>
                <a:gd name="T3" fmla="*/ 729 h 37"/>
                <a:gd name="T4" fmla="*/ 1012 w 23"/>
                <a:gd name="T5" fmla="*/ 364 h 37"/>
                <a:gd name="T6" fmla="*/ 1640 w 23"/>
                <a:gd name="T7" fmla="*/ 491 h 37"/>
                <a:gd name="T8" fmla="*/ 1640 w 23"/>
                <a:gd name="T9" fmla="*/ 155 h 37"/>
                <a:gd name="T10" fmla="*/ 1012 w 23"/>
                <a:gd name="T11" fmla="*/ 0 h 37"/>
                <a:gd name="T12" fmla="*/ 0 w 23"/>
                <a:gd name="T13" fmla="*/ 790 h 37"/>
                <a:gd name="T14" fmla="*/ 777 w 23"/>
                <a:gd name="T15" fmla="*/ 1493 h 37"/>
                <a:gd name="T16" fmla="*/ 1339 w 23"/>
                <a:gd name="T17" fmla="*/ 1923 h 37"/>
                <a:gd name="T18" fmla="*/ 777 w 23"/>
                <a:gd name="T19" fmla="*/ 2288 h 37"/>
                <a:gd name="T20" fmla="*/ 0 w 23"/>
                <a:gd name="T21" fmla="*/ 2173 h 37"/>
                <a:gd name="T22" fmla="*/ 0 w 23"/>
                <a:gd name="T23" fmla="*/ 2511 h 37"/>
                <a:gd name="T24" fmla="*/ 727 w 23"/>
                <a:gd name="T25" fmla="*/ 2664 h 37"/>
                <a:gd name="T26" fmla="*/ 1808 w 23"/>
                <a:gd name="T27" fmla="*/ 1923 h 37"/>
                <a:gd name="T28" fmla="*/ 1081 w 23"/>
                <a:gd name="T29" fmla="*/ 1155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 h="37">
                  <a:moveTo>
                    <a:pt x="14" y="16"/>
                  </a:moveTo>
                  <a:cubicBezTo>
                    <a:pt x="9" y="14"/>
                    <a:pt x="6" y="13"/>
                    <a:pt x="6" y="10"/>
                  </a:cubicBezTo>
                  <a:cubicBezTo>
                    <a:pt x="6" y="8"/>
                    <a:pt x="9" y="5"/>
                    <a:pt x="13" y="5"/>
                  </a:cubicBezTo>
                  <a:cubicBezTo>
                    <a:pt x="16" y="5"/>
                    <a:pt x="19" y="6"/>
                    <a:pt x="21" y="7"/>
                  </a:cubicBezTo>
                  <a:cubicBezTo>
                    <a:pt x="21" y="2"/>
                    <a:pt x="21" y="2"/>
                    <a:pt x="21" y="2"/>
                  </a:cubicBezTo>
                  <a:cubicBezTo>
                    <a:pt x="19" y="1"/>
                    <a:pt x="16" y="0"/>
                    <a:pt x="13" y="0"/>
                  </a:cubicBezTo>
                  <a:cubicBezTo>
                    <a:pt x="5" y="0"/>
                    <a:pt x="0" y="5"/>
                    <a:pt x="0" y="11"/>
                  </a:cubicBezTo>
                  <a:cubicBezTo>
                    <a:pt x="0" y="16"/>
                    <a:pt x="4" y="19"/>
                    <a:pt x="10" y="21"/>
                  </a:cubicBezTo>
                  <a:cubicBezTo>
                    <a:pt x="15" y="23"/>
                    <a:pt x="17" y="24"/>
                    <a:pt x="17" y="27"/>
                  </a:cubicBezTo>
                  <a:cubicBezTo>
                    <a:pt x="17" y="30"/>
                    <a:pt x="14" y="32"/>
                    <a:pt x="10" y="32"/>
                  </a:cubicBezTo>
                  <a:cubicBezTo>
                    <a:pt x="6" y="32"/>
                    <a:pt x="2" y="31"/>
                    <a:pt x="0" y="30"/>
                  </a:cubicBezTo>
                  <a:cubicBezTo>
                    <a:pt x="0" y="35"/>
                    <a:pt x="0" y="35"/>
                    <a:pt x="0" y="35"/>
                  </a:cubicBezTo>
                  <a:cubicBezTo>
                    <a:pt x="2" y="37"/>
                    <a:pt x="6" y="37"/>
                    <a:pt x="9" y="37"/>
                  </a:cubicBezTo>
                  <a:cubicBezTo>
                    <a:pt x="19" y="37"/>
                    <a:pt x="23" y="32"/>
                    <a:pt x="23" y="27"/>
                  </a:cubicBezTo>
                  <a:cubicBezTo>
                    <a:pt x="23" y="21"/>
                    <a:pt x="20" y="18"/>
                    <a:pt x="14" y="1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1" name="Freeform 39"/>
            <p:cNvSpPr>
              <a:spLocks noEditPoints="1"/>
            </p:cNvSpPr>
            <p:nvPr/>
          </p:nvSpPr>
          <p:spPr bwMode="black">
            <a:xfrm>
              <a:off x="3518" y="2200"/>
              <a:ext cx="36" cy="36"/>
            </a:xfrm>
            <a:custGeom>
              <a:avLst/>
              <a:gdLst>
                <a:gd name="T0" fmla="*/ 473 w 15"/>
                <a:gd name="T1" fmla="*/ 564 h 15"/>
                <a:gd name="T2" fmla="*/ 473 w 15"/>
                <a:gd name="T3" fmla="*/ 403 h 15"/>
                <a:gd name="T4" fmla="*/ 634 w 15"/>
                <a:gd name="T5" fmla="*/ 403 h 15"/>
                <a:gd name="T6" fmla="*/ 802 w 15"/>
                <a:gd name="T7" fmla="*/ 473 h 15"/>
                <a:gd name="T8" fmla="*/ 634 w 15"/>
                <a:gd name="T9" fmla="*/ 564 h 15"/>
                <a:gd name="T10" fmla="*/ 473 w 15"/>
                <a:gd name="T11" fmla="*/ 564 h 15"/>
                <a:gd name="T12" fmla="*/ 473 w 15"/>
                <a:gd name="T13" fmla="*/ 634 h 15"/>
                <a:gd name="T14" fmla="*/ 634 w 15"/>
                <a:gd name="T15" fmla="*/ 634 h 15"/>
                <a:gd name="T16" fmla="*/ 802 w 15"/>
                <a:gd name="T17" fmla="*/ 967 h 15"/>
                <a:gd name="T18" fmla="*/ 859 w 15"/>
                <a:gd name="T19" fmla="*/ 967 h 15"/>
                <a:gd name="T20" fmla="*/ 732 w 15"/>
                <a:gd name="T21" fmla="*/ 634 h 15"/>
                <a:gd name="T22" fmla="*/ 859 w 15"/>
                <a:gd name="T23" fmla="*/ 473 h 15"/>
                <a:gd name="T24" fmla="*/ 634 w 15"/>
                <a:gd name="T25" fmla="*/ 334 h 15"/>
                <a:gd name="T26" fmla="*/ 403 w 15"/>
                <a:gd name="T27" fmla="*/ 334 h 15"/>
                <a:gd name="T28" fmla="*/ 403 w 15"/>
                <a:gd name="T29" fmla="*/ 967 h 15"/>
                <a:gd name="T30" fmla="*/ 473 w 15"/>
                <a:gd name="T31" fmla="*/ 967 h 15"/>
                <a:gd name="T32" fmla="*/ 473 w 15"/>
                <a:gd name="T33" fmla="*/ 634 h 15"/>
                <a:gd name="T34" fmla="*/ 634 w 15"/>
                <a:gd name="T35" fmla="*/ 1186 h 15"/>
                <a:gd name="T36" fmla="*/ 1186 w 15"/>
                <a:gd name="T37" fmla="*/ 634 h 15"/>
                <a:gd name="T38" fmla="*/ 634 w 15"/>
                <a:gd name="T39" fmla="*/ 0 h 15"/>
                <a:gd name="T40" fmla="*/ 0 w 15"/>
                <a:gd name="T41" fmla="*/ 634 h 15"/>
                <a:gd name="T42" fmla="*/ 634 w 15"/>
                <a:gd name="T43" fmla="*/ 1186 h 15"/>
                <a:gd name="T44" fmla="*/ 168 w 15"/>
                <a:gd name="T45" fmla="*/ 634 h 15"/>
                <a:gd name="T46" fmla="*/ 634 w 15"/>
                <a:gd name="T47" fmla="*/ 168 h 15"/>
                <a:gd name="T48" fmla="*/ 1135 w 15"/>
                <a:gd name="T49" fmla="*/ 634 h 15"/>
                <a:gd name="T50" fmla="*/ 634 w 15"/>
                <a:gd name="T51" fmla="*/ 1135 h 15"/>
                <a:gd name="T52" fmla="*/ 168 w 15"/>
                <a:gd name="T53" fmla="*/ 634 h 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 h="15">
                  <a:moveTo>
                    <a:pt x="6" y="7"/>
                  </a:moveTo>
                  <a:cubicBezTo>
                    <a:pt x="6" y="5"/>
                    <a:pt x="6" y="5"/>
                    <a:pt x="6" y="5"/>
                  </a:cubicBezTo>
                  <a:cubicBezTo>
                    <a:pt x="8" y="5"/>
                    <a:pt x="8" y="5"/>
                    <a:pt x="8" y="5"/>
                  </a:cubicBezTo>
                  <a:cubicBezTo>
                    <a:pt x="9" y="5"/>
                    <a:pt x="10" y="5"/>
                    <a:pt x="10" y="6"/>
                  </a:cubicBezTo>
                  <a:cubicBezTo>
                    <a:pt x="10" y="7"/>
                    <a:pt x="9" y="7"/>
                    <a:pt x="8" y="7"/>
                  </a:cubicBezTo>
                  <a:lnTo>
                    <a:pt x="6" y="7"/>
                  </a:lnTo>
                  <a:close/>
                  <a:moveTo>
                    <a:pt x="6" y="8"/>
                  </a:moveTo>
                  <a:cubicBezTo>
                    <a:pt x="8" y="8"/>
                    <a:pt x="8" y="8"/>
                    <a:pt x="8" y="8"/>
                  </a:cubicBezTo>
                  <a:cubicBezTo>
                    <a:pt x="10" y="12"/>
                    <a:pt x="10" y="12"/>
                    <a:pt x="10" y="12"/>
                  </a:cubicBezTo>
                  <a:cubicBezTo>
                    <a:pt x="11" y="12"/>
                    <a:pt x="11" y="12"/>
                    <a:pt x="11" y="12"/>
                  </a:cubicBezTo>
                  <a:cubicBezTo>
                    <a:pt x="9" y="8"/>
                    <a:pt x="9" y="8"/>
                    <a:pt x="9" y="8"/>
                  </a:cubicBezTo>
                  <a:cubicBezTo>
                    <a:pt x="10" y="8"/>
                    <a:pt x="11" y="7"/>
                    <a:pt x="11" y="6"/>
                  </a:cubicBezTo>
                  <a:cubicBezTo>
                    <a:pt x="11" y="4"/>
                    <a:pt x="10" y="4"/>
                    <a:pt x="8" y="4"/>
                  </a:cubicBezTo>
                  <a:cubicBezTo>
                    <a:pt x="5" y="4"/>
                    <a:pt x="5" y="4"/>
                    <a:pt x="5" y="4"/>
                  </a:cubicBezTo>
                  <a:cubicBezTo>
                    <a:pt x="5" y="12"/>
                    <a:pt x="5" y="12"/>
                    <a:pt x="5" y="12"/>
                  </a:cubicBezTo>
                  <a:cubicBezTo>
                    <a:pt x="6" y="12"/>
                    <a:pt x="6" y="12"/>
                    <a:pt x="6" y="12"/>
                  </a:cubicBezTo>
                  <a:lnTo>
                    <a:pt x="6" y="8"/>
                  </a:lnTo>
                  <a:close/>
                  <a:moveTo>
                    <a:pt x="8" y="15"/>
                  </a:moveTo>
                  <a:cubicBezTo>
                    <a:pt x="12" y="15"/>
                    <a:pt x="15" y="12"/>
                    <a:pt x="15" y="8"/>
                  </a:cubicBezTo>
                  <a:cubicBezTo>
                    <a:pt x="15" y="4"/>
                    <a:pt x="12" y="0"/>
                    <a:pt x="8" y="0"/>
                  </a:cubicBezTo>
                  <a:cubicBezTo>
                    <a:pt x="4" y="0"/>
                    <a:pt x="0" y="4"/>
                    <a:pt x="0" y="8"/>
                  </a:cubicBezTo>
                  <a:cubicBezTo>
                    <a:pt x="0" y="12"/>
                    <a:pt x="4" y="15"/>
                    <a:pt x="8" y="15"/>
                  </a:cubicBezTo>
                  <a:close/>
                  <a:moveTo>
                    <a:pt x="2" y="8"/>
                  </a:moveTo>
                  <a:cubicBezTo>
                    <a:pt x="2" y="4"/>
                    <a:pt x="4" y="2"/>
                    <a:pt x="8" y="2"/>
                  </a:cubicBezTo>
                  <a:cubicBezTo>
                    <a:pt x="11" y="2"/>
                    <a:pt x="14" y="4"/>
                    <a:pt x="14" y="8"/>
                  </a:cubicBezTo>
                  <a:cubicBezTo>
                    <a:pt x="14" y="11"/>
                    <a:pt x="11" y="14"/>
                    <a:pt x="8" y="14"/>
                  </a:cubicBezTo>
                  <a:cubicBezTo>
                    <a:pt x="4" y="14"/>
                    <a:pt x="2" y="11"/>
                    <a:pt x="2" y="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544242" name="Rectangle 50"/>
          <p:cNvSpPr>
            <a:spLocks noGrp="1" noChangeArrowheads="1"/>
          </p:cNvSpPr>
          <p:nvPr>
            <p:ph type="ftr" sz="quarter" idx="3"/>
          </p:nvPr>
        </p:nvSpPr>
        <p:spPr bwMode="gray">
          <a:xfrm>
            <a:off x="1428750" y="6477000"/>
            <a:ext cx="45624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a:defRPr sz="900">
                <a:solidFill>
                  <a:schemeClr val="bg2"/>
                </a:solidFill>
                <a:cs typeface="+mn-cs"/>
              </a:defRPr>
            </a:lvl1pPr>
          </a:lstStyle>
          <a:p>
            <a:pPr>
              <a:defRPr/>
            </a:pPr>
            <a:r>
              <a:rPr lang="en-US"/>
              <a:t>|     © 2011 Kaiser Foundation Health Plan, Inc. For internal use only.</a:t>
            </a:r>
          </a:p>
        </p:txBody>
      </p:sp>
      <p:sp>
        <p:nvSpPr>
          <p:cNvPr id="1544243" name="Rectangle 51"/>
          <p:cNvSpPr>
            <a:spLocks noGrp="1" noChangeArrowheads="1"/>
          </p:cNvSpPr>
          <p:nvPr>
            <p:ph type="dt" sz="half" idx="2"/>
          </p:nvPr>
        </p:nvSpPr>
        <p:spPr bwMode="gray">
          <a:xfrm>
            <a:off x="457200" y="6477000"/>
            <a:ext cx="1276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a:defRPr sz="900">
                <a:solidFill>
                  <a:schemeClr val="bg2"/>
                </a:solidFill>
                <a:cs typeface="+mn-cs"/>
              </a:defRPr>
            </a:lvl1pPr>
          </a:lstStyle>
          <a:p>
            <a:pPr>
              <a:defRPr/>
            </a:pPr>
            <a:fld id="{6D1E89A7-68FC-4ABB-A40C-8710E093EAAB}" type="datetime4">
              <a:rPr lang="en-US"/>
              <a:pPr>
                <a:defRPr/>
              </a:pPr>
              <a:t>May 30, 2014</a:t>
            </a:fld>
            <a:endParaRPr lang="en-US"/>
          </a:p>
        </p:txBody>
      </p:sp>
      <p:pic>
        <p:nvPicPr>
          <p:cNvPr id="3080" name="Picture 52" descr="teal_thin"/>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75" y="-9525"/>
            <a:ext cx="915987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7" r:id="rId1"/>
    <p:sldLayoutId id="2147483766" r:id="rId2"/>
    <p:sldLayoutId id="2147483765" r:id="rId3"/>
    <p:sldLayoutId id="2147483764" r:id="rId4"/>
    <p:sldLayoutId id="2147483763" r:id="rId5"/>
    <p:sldLayoutId id="2147483762" r:id="rId6"/>
    <p:sldLayoutId id="2147483761" r:id="rId7"/>
    <p:sldLayoutId id="2147483760" r:id="rId8"/>
    <p:sldLayoutId id="2147483759" r:id="rId9"/>
    <p:sldLayoutId id="2147483758" r:id="rId10"/>
    <p:sldLayoutId id="2147483757" r:id="rId11"/>
    <p:sldLayoutId id="2147483779" r:id="rId12"/>
    <p:sldLayoutId id="2147483780" r:id="rId13"/>
  </p:sldLayoutIdLst>
  <p:timing>
    <p:tnLst>
      <p:par>
        <p:cTn id="1" dur="indefinite" restart="never" nodeType="tmRoot"/>
      </p:par>
    </p:tnLst>
  </p:timing>
  <p:hf hdr="0"/>
  <p:txStyles>
    <p:titleStyle>
      <a:lvl1pPr algn="l" rtl="0" eaLnBrk="0" fontAlgn="base" hangingPunct="0">
        <a:lnSpc>
          <a:spcPct val="90000"/>
        </a:lnSpc>
        <a:spcBef>
          <a:spcPct val="0"/>
        </a:spcBef>
        <a:spcAft>
          <a:spcPct val="0"/>
        </a:spcAft>
        <a:defRPr sz="3400" b="1">
          <a:solidFill>
            <a:srgbClr val="275F50"/>
          </a:solidFill>
          <a:latin typeface="+mj-lt"/>
          <a:ea typeface="+mj-ea"/>
          <a:cs typeface="+mj-cs"/>
        </a:defRPr>
      </a:lvl1pPr>
      <a:lvl2pPr algn="l" rtl="0" eaLnBrk="0" fontAlgn="base" hangingPunct="0">
        <a:lnSpc>
          <a:spcPct val="90000"/>
        </a:lnSpc>
        <a:spcBef>
          <a:spcPct val="0"/>
        </a:spcBef>
        <a:spcAft>
          <a:spcPct val="0"/>
        </a:spcAft>
        <a:defRPr sz="3400" b="1">
          <a:solidFill>
            <a:srgbClr val="275F50"/>
          </a:solidFill>
          <a:latin typeface="Arial Narrow" pitchFamily="34" charset="0"/>
          <a:cs typeface="Arial" charset="0"/>
        </a:defRPr>
      </a:lvl2pPr>
      <a:lvl3pPr algn="l" rtl="0" eaLnBrk="0" fontAlgn="base" hangingPunct="0">
        <a:lnSpc>
          <a:spcPct val="90000"/>
        </a:lnSpc>
        <a:spcBef>
          <a:spcPct val="0"/>
        </a:spcBef>
        <a:spcAft>
          <a:spcPct val="0"/>
        </a:spcAft>
        <a:defRPr sz="3400" b="1">
          <a:solidFill>
            <a:srgbClr val="275F50"/>
          </a:solidFill>
          <a:latin typeface="Arial Narrow" pitchFamily="34" charset="0"/>
          <a:cs typeface="Arial" charset="0"/>
        </a:defRPr>
      </a:lvl3pPr>
      <a:lvl4pPr algn="l" rtl="0" eaLnBrk="0" fontAlgn="base" hangingPunct="0">
        <a:lnSpc>
          <a:spcPct val="90000"/>
        </a:lnSpc>
        <a:spcBef>
          <a:spcPct val="0"/>
        </a:spcBef>
        <a:spcAft>
          <a:spcPct val="0"/>
        </a:spcAft>
        <a:defRPr sz="3400" b="1">
          <a:solidFill>
            <a:srgbClr val="275F50"/>
          </a:solidFill>
          <a:latin typeface="Arial Narrow" pitchFamily="34" charset="0"/>
          <a:cs typeface="Arial" charset="0"/>
        </a:defRPr>
      </a:lvl4pPr>
      <a:lvl5pPr algn="l" rtl="0" eaLnBrk="0" fontAlgn="base" hangingPunct="0">
        <a:lnSpc>
          <a:spcPct val="90000"/>
        </a:lnSpc>
        <a:spcBef>
          <a:spcPct val="0"/>
        </a:spcBef>
        <a:spcAft>
          <a:spcPct val="0"/>
        </a:spcAft>
        <a:defRPr sz="3400" b="1">
          <a:solidFill>
            <a:srgbClr val="275F50"/>
          </a:solidFill>
          <a:latin typeface="Arial Narrow" pitchFamily="34" charset="0"/>
          <a:cs typeface="Arial" charset="0"/>
        </a:defRPr>
      </a:lvl5pPr>
      <a:lvl6pPr marL="457200" algn="l" rtl="0" fontAlgn="base">
        <a:lnSpc>
          <a:spcPct val="90000"/>
        </a:lnSpc>
        <a:spcBef>
          <a:spcPct val="0"/>
        </a:spcBef>
        <a:spcAft>
          <a:spcPct val="0"/>
        </a:spcAft>
        <a:defRPr sz="3400" b="1">
          <a:solidFill>
            <a:srgbClr val="275F50"/>
          </a:solidFill>
          <a:latin typeface="Arial Narrow" pitchFamily="34" charset="0"/>
          <a:cs typeface="Arial" charset="0"/>
        </a:defRPr>
      </a:lvl6pPr>
      <a:lvl7pPr marL="914400" algn="l" rtl="0" fontAlgn="base">
        <a:lnSpc>
          <a:spcPct val="90000"/>
        </a:lnSpc>
        <a:spcBef>
          <a:spcPct val="0"/>
        </a:spcBef>
        <a:spcAft>
          <a:spcPct val="0"/>
        </a:spcAft>
        <a:defRPr sz="3400" b="1">
          <a:solidFill>
            <a:srgbClr val="275F50"/>
          </a:solidFill>
          <a:latin typeface="Arial Narrow" pitchFamily="34" charset="0"/>
          <a:cs typeface="Arial" charset="0"/>
        </a:defRPr>
      </a:lvl7pPr>
      <a:lvl8pPr marL="1371600" algn="l" rtl="0" fontAlgn="base">
        <a:lnSpc>
          <a:spcPct val="90000"/>
        </a:lnSpc>
        <a:spcBef>
          <a:spcPct val="0"/>
        </a:spcBef>
        <a:spcAft>
          <a:spcPct val="0"/>
        </a:spcAft>
        <a:defRPr sz="3400" b="1">
          <a:solidFill>
            <a:srgbClr val="275F50"/>
          </a:solidFill>
          <a:latin typeface="Arial Narrow" pitchFamily="34" charset="0"/>
          <a:cs typeface="Arial" charset="0"/>
        </a:defRPr>
      </a:lvl8pPr>
      <a:lvl9pPr marL="1828800" algn="l" rtl="0" fontAlgn="base">
        <a:lnSpc>
          <a:spcPct val="90000"/>
        </a:lnSpc>
        <a:spcBef>
          <a:spcPct val="0"/>
        </a:spcBef>
        <a:spcAft>
          <a:spcPct val="0"/>
        </a:spcAft>
        <a:defRPr sz="3400" b="1">
          <a:solidFill>
            <a:srgbClr val="275F50"/>
          </a:solidFill>
          <a:latin typeface="Arial Narrow" pitchFamily="34" charset="0"/>
          <a:cs typeface="Arial" charset="0"/>
        </a:defRPr>
      </a:lvl9pPr>
    </p:titleStyle>
    <p:bodyStyle>
      <a:lvl1pPr marL="285750" indent="-285750" algn="l" rtl="0" eaLnBrk="0" fontAlgn="base" hangingPunct="0">
        <a:lnSpc>
          <a:spcPct val="95000"/>
        </a:lnSpc>
        <a:spcBef>
          <a:spcPct val="35000"/>
        </a:spcBef>
        <a:spcAft>
          <a:spcPct val="0"/>
        </a:spcAft>
        <a:buClr>
          <a:schemeClr val="accent1"/>
        </a:buClr>
        <a:buFont typeface="Wingdings" pitchFamily="2" charset="2"/>
        <a:buChar char="§"/>
        <a:defRPr sz="2400">
          <a:solidFill>
            <a:srgbClr val="216A8B"/>
          </a:solidFill>
          <a:latin typeface="+mn-lt"/>
          <a:ea typeface="+mn-ea"/>
          <a:cs typeface="+mn-cs"/>
        </a:defRPr>
      </a:lvl1pPr>
      <a:lvl2pPr marL="742950" indent="-285750" algn="l" rtl="0" eaLnBrk="0" fontAlgn="base" hangingPunct="0">
        <a:lnSpc>
          <a:spcPct val="95000"/>
        </a:lnSpc>
        <a:spcBef>
          <a:spcPct val="35000"/>
        </a:spcBef>
        <a:spcAft>
          <a:spcPct val="0"/>
        </a:spcAft>
        <a:buClr>
          <a:schemeClr val="accent1"/>
        </a:buClr>
        <a:buFont typeface="Arial" charset="0"/>
        <a:buChar char="–"/>
        <a:defRPr sz="2000">
          <a:solidFill>
            <a:srgbClr val="39531D"/>
          </a:solidFill>
          <a:latin typeface="+mn-lt"/>
          <a:cs typeface="+mn-cs"/>
        </a:defRPr>
      </a:lvl2pPr>
      <a:lvl3pPr marL="1143000" indent="-228600" algn="l" rtl="0" eaLnBrk="0" fontAlgn="base" hangingPunct="0">
        <a:lnSpc>
          <a:spcPct val="95000"/>
        </a:lnSpc>
        <a:spcBef>
          <a:spcPct val="35000"/>
        </a:spcBef>
        <a:spcAft>
          <a:spcPct val="0"/>
        </a:spcAft>
        <a:buClr>
          <a:schemeClr val="accent1"/>
        </a:buClr>
        <a:buFont typeface="Wingdings" pitchFamily="2" charset="2"/>
        <a:buChar char="§"/>
        <a:defRPr>
          <a:solidFill>
            <a:schemeClr val="tx1"/>
          </a:solidFill>
          <a:latin typeface="+mn-lt"/>
          <a:cs typeface="+mn-cs"/>
        </a:defRPr>
      </a:lvl3pPr>
      <a:lvl4pPr marL="1600200" indent="-228600" algn="l" rtl="0" eaLnBrk="0" fontAlgn="base" hangingPunct="0">
        <a:lnSpc>
          <a:spcPct val="95000"/>
        </a:lnSpc>
        <a:spcBef>
          <a:spcPct val="35000"/>
        </a:spcBef>
        <a:spcAft>
          <a:spcPct val="0"/>
        </a:spcAft>
        <a:buClr>
          <a:schemeClr val="accent1"/>
        </a:buClr>
        <a:buChar char="–"/>
        <a:defRPr sz="1600">
          <a:solidFill>
            <a:schemeClr val="tx1"/>
          </a:solidFill>
          <a:latin typeface="+mn-lt"/>
          <a:cs typeface="+mn-cs"/>
        </a:defRPr>
      </a:lvl4pPr>
      <a:lvl5pPr marL="2057400" indent="-228600" algn="l" rtl="0" eaLnBrk="0" fontAlgn="base" hangingPunct="0">
        <a:lnSpc>
          <a:spcPct val="95000"/>
        </a:lnSpc>
        <a:spcBef>
          <a:spcPct val="35000"/>
        </a:spcBef>
        <a:spcAft>
          <a:spcPct val="0"/>
        </a:spcAft>
        <a:buClr>
          <a:schemeClr val="accent1"/>
        </a:buClr>
        <a:buChar char="»"/>
        <a:defRPr sz="1600">
          <a:solidFill>
            <a:schemeClr val="tx1"/>
          </a:solidFill>
          <a:latin typeface="+mn-lt"/>
          <a:cs typeface="+mn-cs"/>
        </a:defRPr>
      </a:lvl5pPr>
      <a:lvl6pPr marL="2514600" indent="-228600" algn="l" rtl="0" fontAlgn="base">
        <a:lnSpc>
          <a:spcPct val="95000"/>
        </a:lnSpc>
        <a:spcBef>
          <a:spcPct val="35000"/>
        </a:spcBef>
        <a:spcAft>
          <a:spcPct val="0"/>
        </a:spcAft>
        <a:buClr>
          <a:schemeClr val="accent1"/>
        </a:buClr>
        <a:buChar char="»"/>
        <a:defRPr sz="1600">
          <a:solidFill>
            <a:schemeClr val="tx1"/>
          </a:solidFill>
          <a:latin typeface="+mn-lt"/>
          <a:cs typeface="+mn-cs"/>
        </a:defRPr>
      </a:lvl6pPr>
      <a:lvl7pPr marL="2971800" indent="-228600" algn="l" rtl="0" fontAlgn="base">
        <a:lnSpc>
          <a:spcPct val="95000"/>
        </a:lnSpc>
        <a:spcBef>
          <a:spcPct val="35000"/>
        </a:spcBef>
        <a:spcAft>
          <a:spcPct val="0"/>
        </a:spcAft>
        <a:buClr>
          <a:schemeClr val="accent1"/>
        </a:buClr>
        <a:buChar char="»"/>
        <a:defRPr sz="1600">
          <a:solidFill>
            <a:schemeClr val="tx1"/>
          </a:solidFill>
          <a:latin typeface="+mn-lt"/>
          <a:cs typeface="+mn-cs"/>
        </a:defRPr>
      </a:lvl7pPr>
      <a:lvl8pPr marL="3429000" indent="-228600" algn="l" rtl="0" fontAlgn="base">
        <a:lnSpc>
          <a:spcPct val="95000"/>
        </a:lnSpc>
        <a:spcBef>
          <a:spcPct val="35000"/>
        </a:spcBef>
        <a:spcAft>
          <a:spcPct val="0"/>
        </a:spcAft>
        <a:buClr>
          <a:schemeClr val="accent1"/>
        </a:buClr>
        <a:buChar char="»"/>
        <a:defRPr sz="1600">
          <a:solidFill>
            <a:schemeClr val="tx1"/>
          </a:solidFill>
          <a:latin typeface="+mn-lt"/>
          <a:cs typeface="+mn-cs"/>
        </a:defRPr>
      </a:lvl8pPr>
      <a:lvl9pPr marL="3886200" indent="-228600" algn="l" rtl="0" fontAlgn="base">
        <a:lnSpc>
          <a:spcPct val="95000"/>
        </a:lnSpc>
        <a:spcBef>
          <a:spcPct val="35000"/>
        </a:spcBef>
        <a:spcAft>
          <a:spcPct val="0"/>
        </a:spcAft>
        <a:buClr>
          <a:schemeClr val="accent1"/>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endParaRPr lang="en-US"/>
          </a:p>
        </p:txBody>
      </p:sp>
      <p:sp>
        <p:nvSpPr>
          <p:cNvPr id="4099" name="Rectangle 3"/>
          <p:cNvSpPr>
            <a:spLocks noGrp="1" noChangeArrowheads="1"/>
          </p:cNvSpPr>
          <p:nvPr>
            <p:ph type="title"/>
          </p:nvPr>
        </p:nvSpPr>
        <p:spPr bwMode="gray">
          <a:xfrm>
            <a:off x="0" y="3121025"/>
            <a:ext cx="9144000"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endParaRPr lang="en-US" smtClean="0"/>
          </a:p>
        </p:txBody>
      </p:sp>
    </p:spTree>
  </p:cSld>
  <p:clrMap bg1="lt1" tx1="dk1" bg2="lt2" tx2="dk2" accent1="accent1" accent2="accent2" accent3="accent3" accent4="accent4" accent5="accent5" accent6="accent6" hlink="hlink" folHlink="folHlink"/>
  <p:sldLayoutIdLst>
    <p:sldLayoutId id="2147483778" r:id="rId1"/>
    <p:sldLayoutId id="2147483777" r:id="rId2"/>
    <p:sldLayoutId id="2147483776" r:id="rId3"/>
    <p:sldLayoutId id="2147483775" r:id="rId4"/>
    <p:sldLayoutId id="2147483774" r:id="rId5"/>
    <p:sldLayoutId id="2147483773" r:id="rId6"/>
    <p:sldLayoutId id="2147483772" r:id="rId7"/>
    <p:sldLayoutId id="2147483771" r:id="rId8"/>
    <p:sldLayoutId id="2147483770" r:id="rId9"/>
    <p:sldLayoutId id="2147483769" r:id="rId10"/>
    <p:sldLayoutId id="2147483768"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800" b="1">
          <a:solidFill>
            <a:srgbClr val="216A8B"/>
          </a:solidFill>
          <a:latin typeface="+mj-lt"/>
          <a:ea typeface="+mj-ea"/>
          <a:cs typeface="+mj-cs"/>
        </a:defRPr>
      </a:lvl1pPr>
      <a:lvl2pPr algn="l" rtl="0" eaLnBrk="0" fontAlgn="base" hangingPunct="0">
        <a:lnSpc>
          <a:spcPct val="90000"/>
        </a:lnSpc>
        <a:spcBef>
          <a:spcPct val="0"/>
        </a:spcBef>
        <a:spcAft>
          <a:spcPct val="0"/>
        </a:spcAft>
        <a:defRPr sz="4800" b="1">
          <a:solidFill>
            <a:srgbClr val="216A8B"/>
          </a:solidFill>
          <a:latin typeface="Arial Narrow" pitchFamily="34" charset="0"/>
          <a:cs typeface="Arial" charset="0"/>
        </a:defRPr>
      </a:lvl2pPr>
      <a:lvl3pPr algn="l" rtl="0" eaLnBrk="0" fontAlgn="base" hangingPunct="0">
        <a:lnSpc>
          <a:spcPct val="90000"/>
        </a:lnSpc>
        <a:spcBef>
          <a:spcPct val="0"/>
        </a:spcBef>
        <a:spcAft>
          <a:spcPct val="0"/>
        </a:spcAft>
        <a:defRPr sz="4800" b="1">
          <a:solidFill>
            <a:srgbClr val="216A8B"/>
          </a:solidFill>
          <a:latin typeface="Arial Narrow" pitchFamily="34" charset="0"/>
          <a:cs typeface="Arial" charset="0"/>
        </a:defRPr>
      </a:lvl3pPr>
      <a:lvl4pPr algn="l" rtl="0" eaLnBrk="0" fontAlgn="base" hangingPunct="0">
        <a:lnSpc>
          <a:spcPct val="90000"/>
        </a:lnSpc>
        <a:spcBef>
          <a:spcPct val="0"/>
        </a:spcBef>
        <a:spcAft>
          <a:spcPct val="0"/>
        </a:spcAft>
        <a:defRPr sz="4800" b="1">
          <a:solidFill>
            <a:srgbClr val="216A8B"/>
          </a:solidFill>
          <a:latin typeface="Arial Narrow" pitchFamily="34" charset="0"/>
          <a:cs typeface="Arial" charset="0"/>
        </a:defRPr>
      </a:lvl4pPr>
      <a:lvl5pPr algn="l" rtl="0" eaLnBrk="0" fontAlgn="base" hangingPunct="0">
        <a:lnSpc>
          <a:spcPct val="90000"/>
        </a:lnSpc>
        <a:spcBef>
          <a:spcPct val="0"/>
        </a:spcBef>
        <a:spcAft>
          <a:spcPct val="0"/>
        </a:spcAft>
        <a:defRPr sz="4800" b="1">
          <a:solidFill>
            <a:srgbClr val="216A8B"/>
          </a:solidFill>
          <a:latin typeface="Arial Narrow" pitchFamily="34" charset="0"/>
          <a:cs typeface="Arial" charset="0"/>
        </a:defRPr>
      </a:lvl5pPr>
      <a:lvl6pPr marL="457200" algn="l" rtl="0" fontAlgn="base">
        <a:lnSpc>
          <a:spcPct val="90000"/>
        </a:lnSpc>
        <a:spcBef>
          <a:spcPct val="0"/>
        </a:spcBef>
        <a:spcAft>
          <a:spcPct val="0"/>
        </a:spcAft>
        <a:defRPr sz="4800" b="1">
          <a:solidFill>
            <a:srgbClr val="216A8B"/>
          </a:solidFill>
          <a:latin typeface="Arial Narrow" pitchFamily="34" charset="0"/>
          <a:cs typeface="Arial" charset="0"/>
        </a:defRPr>
      </a:lvl6pPr>
      <a:lvl7pPr marL="914400" algn="l" rtl="0" fontAlgn="base">
        <a:lnSpc>
          <a:spcPct val="90000"/>
        </a:lnSpc>
        <a:spcBef>
          <a:spcPct val="0"/>
        </a:spcBef>
        <a:spcAft>
          <a:spcPct val="0"/>
        </a:spcAft>
        <a:defRPr sz="4800" b="1">
          <a:solidFill>
            <a:srgbClr val="216A8B"/>
          </a:solidFill>
          <a:latin typeface="Arial Narrow" pitchFamily="34" charset="0"/>
          <a:cs typeface="Arial" charset="0"/>
        </a:defRPr>
      </a:lvl7pPr>
      <a:lvl8pPr marL="1371600" algn="l" rtl="0" fontAlgn="base">
        <a:lnSpc>
          <a:spcPct val="90000"/>
        </a:lnSpc>
        <a:spcBef>
          <a:spcPct val="0"/>
        </a:spcBef>
        <a:spcAft>
          <a:spcPct val="0"/>
        </a:spcAft>
        <a:defRPr sz="4800" b="1">
          <a:solidFill>
            <a:srgbClr val="216A8B"/>
          </a:solidFill>
          <a:latin typeface="Arial Narrow" pitchFamily="34" charset="0"/>
          <a:cs typeface="Arial" charset="0"/>
        </a:defRPr>
      </a:lvl8pPr>
      <a:lvl9pPr marL="1828800" algn="l" rtl="0" fontAlgn="base">
        <a:lnSpc>
          <a:spcPct val="90000"/>
        </a:lnSpc>
        <a:spcBef>
          <a:spcPct val="0"/>
        </a:spcBef>
        <a:spcAft>
          <a:spcPct val="0"/>
        </a:spcAft>
        <a:defRPr sz="4800" b="1">
          <a:solidFill>
            <a:srgbClr val="216A8B"/>
          </a:solidFill>
          <a:latin typeface="Arial Narrow" pitchFamily="34" charset="0"/>
          <a:cs typeface="Arial" charset="0"/>
        </a:defRPr>
      </a:lvl9pPr>
    </p:titleStyle>
    <p:bodyStyle>
      <a:lvl1pPr marL="342900" indent="-342900" algn="l" rtl="0" eaLnBrk="0" fontAlgn="base" hangingPunct="0">
        <a:lnSpc>
          <a:spcPct val="90000"/>
        </a:lnSpc>
        <a:spcBef>
          <a:spcPct val="0"/>
        </a:spcBef>
        <a:spcAft>
          <a:spcPct val="0"/>
        </a:spcAft>
        <a:buClr>
          <a:srgbClr val="216A8B"/>
        </a:buClr>
        <a:defRPr sz="2000">
          <a:solidFill>
            <a:schemeClr val="bg1"/>
          </a:solidFill>
          <a:latin typeface="+mn-lt"/>
          <a:ea typeface="+mn-ea"/>
          <a:cs typeface="+mn-cs"/>
        </a:defRPr>
      </a:lvl1pPr>
      <a:lvl2pPr marL="457200" algn="l" rtl="0" eaLnBrk="0" fontAlgn="base" hangingPunct="0">
        <a:lnSpc>
          <a:spcPct val="90000"/>
        </a:lnSpc>
        <a:spcBef>
          <a:spcPct val="0"/>
        </a:spcBef>
        <a:spcAft>
          <a:spcPct val="0"/>
        </a:spcAft>
        <a:buClr>
          <a:srgbClr val="216A8B"/>
        </a:buClr>
        <a:defRPr sz="2000">
          <a:solidFill>
            <a:schemeClr val="bg2"/>
          </a:solidFill>
          <a:latin typeface="+mn-lt"/>
          <a:cs typeface="+mn-cs"/>
        </a:defRPr>
      </a:lvl2pPr>
      <a:lvl3pPr marL="914400" algn="l" rtl="0" eaLnBrk="0" fontAlgn="base" hangingPunct="0">
        <a:lnSpc>
          <a:spcPct val="90000"/>
        </a:lnSpc>
        <a:spcBef>
          <a:spcPct val="0"/>
        </a:spcBef>
        <a:spcAft>
          <a:spcPct val="0"/>
        </a:spcAft>
        <a:buClr>
          <a:srgbClr val="216A8B"/>
        </a:buClr>
        <a:defRPr sz="2000">
          <a:solidFill>
            <a:schemeClr val="bg2"/>
          </a:solidFill>
          <a:latin typeface="+mn-lt"/>
          <a:cs typeface="+mn-cs"/>
        </a:defRPr>
      </a:lvl3pPr>
      <a:lvl4pPr marL="1371600" algn="l" rtl="0" eaLnBrk="0" fontAlgn="base" hangingPunct="0">
        <a:lnSpc>
          <a:spcPct val="90000"/>
        </a:lnSpc>
        <a:spcBef>
          <a:spcPct val="0"/>
        </a:spcBef>
        <a:spcAft>
          <a:spcPct val="0"/>
        </a:spcAft>
        <a:buClr>
          <a:srgbClr val="216A8B"/>
        </a:buClr>
        <a:defRPr sz="2000">
          <a:solidFill>
            <a:schemeClr val="bg2"/>
          </a:solidFill>
          <a:latin typeface="+mn-lt"/>
          <a:cs typeface="+mn-cs"/>
        </a:defRPr>
      </a:lvl4pPr>
      <a:lvl5pPr marL="1828800" algn="l" rtl="0" eaLnBrk="0" fontAlgn="base" hangingPunct="0">
        <a:lnSpc>
          <a:spcPct val="90000"/>
        </a:lnSpc>
        <a:spcBef>
          <a:spcPct val="0"/>
        </a:spcBef>
        <a:spcAft>
          <a:spcPct val="0"/>
        </a:spcAft>
        <a:buClr>
          <a:srgbClr val="216A8B"/>
        </a:buClr>
        <a:defRPr sz="2000">
          <a:solidFill>
            <a:schemeClr val="bg2"/>
          </a:solidFill>
          <a:latin typeface="+mn-lt"/>
          <a:cs typeface="+mn-cs"/>
        </a:defRPr>
      </a:lvl5pPr>
      <a:lvl6pPr marL="2286000" algn="l" rtl="0" fontAlgn="base">
        <a:lnSpc>
          <a:spcPct val="90000"/>
        </a:lnSpc>
        <a:spcBef>
          <a:spcPct val="0"/>
        </a:spcBef>
        <a:spcAft>
          <a:spcPct val="0"/>
        </a:spcAft>
        <a:buClr>
          <a:srgbClr val="216A8B"/>
        </a:buClr>
        <a:defRPr sz="2000">
          <a:solidFill>
            <a:schemeClr val="bg2"/>
          </a:solidFill>
          <a:latin typeface="+mn-lt"/>
          <a:cs typeface="+mn-cs"/>
        </a:defRPr>
      </a:lvl6pPr>
      <a:lvl7pPr marL="2743200" algn="l" rtl="0" fontAlgn="base">
        <a:lnSpc>
          <a:spcPct val="90000"/>
        </a:lnSpc>
        <a:spcBef>
          <a:spcPct val="0"/>
        </a:spcBef>
        <a:spcAft>
          <a:spcPct val="0"/>
        </a:spcAft>
        <a:buClr>
          <a:srgbClr val="216A8B"/>
        </a:buClr>
        <a:defRPr sz="2000">
          <a:solidFill>
            <a:schemeClr val="bg2"/>
          </a:solidFill>
          <a:latin typeface="+mn-lt"/>
          <a:cs typeface="+mn-cs"/>
        </a:defRPr>
      </a:lvl7pPr>
      <a:lvl8pPr marL="3200400" algn="l" rtl="0" fontAlgn="base">
        <a:lnSpc>
          <a:spcPct val="90000"/>
        </a:lnSpc>
        <a:spcBef>
          <a:spcPct val="0"/>
        </a:spcBef>
        <a:spcAft>
          <a:spcPct val="0"/>
        </a:spcAft>
        <a:buClr>
          <a:srgbClr val="216A8B"/>
        </a:buClr>
        <a:defRPr sz="2000">
          <a:solidFill>
            <a:schemeClr val="bg2"/>
          </a:solidFill>
          <a:latin typeface="+mn-lt"/>
          <a:cs typeface="+mn-cs"/>
        </a:defRPr>
      </a:lvl8pPr>
      <a:lvl9pPr marL="3657600" algn="l" rtl="0" fontAlgn="base">
        <a:lnSpc>
          <a:spcPct val="90000"/>
        </a:lnSpc>
        <a:spcBef>
          <a:spcPct val="0"/>
        </a:spcBef>
        <a:spcAft>
          <a:spcPct val="0"/>
        </a:spcAft>
        <a:buClr>
          <a:srgbClr val="216A8B"/>
        </a:buClr>
        <a:defRPr sz="2000">
          <a:solidFill>
            <a:schemeClr val="bg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4.xml"/><Relationship Id="rId1" Type="http://schemas.openxmlformats.org/officeDocument/2006/relationships/tags" Target="../tags/tag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4.xml"/><Relationship Id="rId1" Type="http://schemas.openxmlformats.org/officeDocument/2006/relationships/tags" Target="../tags/tag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4.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8.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4.xml"/><Relationship Id="rId1" Type="http://schemas.openxmlformats.org/officeDocument/2006/relationships/tags" Target="../tags/tag1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4.xml"/><Relationship Id="rId1" Type="http://schemas.openxmlformats.org/officeDocument/2006/relationships/tags" Target="../tags/tag1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4.xml"/><Relationship Id="rId1" Type="http://schemas.openxmlformats.org/officeDocument/2006/relationships/tags" Target="../tags/tag1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6.xml"/><Relationship Id="rId1" Type="http://schemas.openxmlformats.org/officeDocument/2006/relationships/tags" Target="../tags/tag13.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9.xml"/><Relationship Id="rId5" Type="http://schemas.openxmlformats.org/officeDocument/2006/relationships/hyperlink" Target="http://onlinelibrary.wiley.com/doi/10.1111/j.1526-4637.2011.01134.x/full#f10" TargetMode="Externa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hyperlink" Target="http://www.ncbi.nlm.nih.gov/pubmed?term=Chugh%20SS%5bAuthor%5d&amp;cauthor=true&amp;cauthor_uid=18187075"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35.xml"/><Relationship Id="rId1" Type="http://schemas.openxmlformats.org/officeDocument/2006/relationships/tags" Target="../tags/tag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4.xml"/><Relationship Id="rId1" Type="http://schemas.openxmlformats.org/officeDocument/2006/relationships/tags" Target="../tags/tag15.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4.xml"/><Relationship Id="rId1" Type="http://schemas.openxmlformats.org/officeDocument/2006/relationships/tags" Target="../tags/tag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4.xml"/><Relationship Id="rId1" Type="http://schemas.openxmlformats.org/officeDocument/2006/relationships/tags" Target="../tags/tag1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8.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Microsoft_Excel_97-2003_Worksheet1.xls"/></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4.xml"/><Relationship Id="rId1" Type="http://schemas.openxmlformats.org/officeDocument/2006/relationships/tags" Target="../tags/tag1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4.xml"/><Relationship Id="rId1" Type="http://schemas.openxmlformats.org/officeDocument/2006/relationships/tags" Target="../tags/tag2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4.xml"/><Relationship Id="rId1" Type="http://schemas.openxmlformats.org/officeDocument/2006/relationships/tags" Target="../tags/tag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4.xml"/><Relationship Id="rId1" Type="http://schemas.openxmlformats.org/officeDocument/2006/relationships/tags" Target="../tags/tag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4.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hyperlink" Target="mailto:Andrea.l.rubinstein@kp.org" TargetMode="Externa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4.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p:cNvSpPr>
            <a:spLocks noGrp="1"/>
          </p:cNvSpPr>
          <p:nvPr>
            <p:ph type="ftr" sz="quarter" idx="10"/>
          </p:nvPr>
        </p:nvSpPr>
        <p:spPr>
          <a:noFill/>
        </p:spPr>
        <p:txBody>
          <a:bodyPr/>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eaLnBrk="1" hangingPunct="1"/>
            <a:r>
              <a:rPr lang="en-US" smtClean="0">
                <a:solidFill>
                  <a:schemeClr val="bg2"/>
                </a:solidFill>
              </a:rPr>
              <a:t>|     © 2011 Kaiser Foundation Health Plan, Inc. For internal use only.</a:t>
            </a:r>
          </a:p>
        </p:txBody>
      </p:sp>
      <p:sp>
        <p:nvSpPr>
          <p:cNvPr id="6147" name="Date Placeholder 4"/>
          <p:cNvSpPr>
            <a:spLocks noGrp="1"/>
          </p:cNvSpPr>
          <p:nvPr>
            <p:ph type="dt" sz="quarter" idx="11"/>
          </p:nvPr>
        </p:nvSpPr>
        <p:spPr>
          <a:noFill/>
        </p:spPr>
        <p:txBody>
          <a:bodyPr/>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eaLnBrk="1" hangingPunct="1"/>
            <a:fld id="{474B1857-414D-4C2B-AC4A-ECE6DE96E4C4}" type="datetime4">
              <a:rPr lang="en-US" smtClean="0">
                <a:solidFill>
                  <a:schemeClr val="bg2"/>
                </a:solidFill>
              </a:rPr>
              <a:pPr eaLnBrk="1" hangingPunct="1"/>
              <a:t>May 30, 2014</a:t>
            </a:fld>
            <a:endParaRPr lang="en-US" smtClean="0">
              <a:solidFill>
                <a:schemeClr val="bg2"/>
              </a:solidFill>
            </a:endParaRPr>
          </a:p>
        </p:txBody>
      </p:sp>
      <p:sp>
        <p:nvSpPr>
          <p:cNvPr id="6148" name="Rectangle 2"/>
          <p:cNvSpPr>
            <a:spLocks noChangeArrowheads="1"/>
          </p:cNvSpPr>
          <p:nvPr/>
        </p:nvSpPr>
        <p:spPr bwMode="gray">
          <a:xfrm>
            <a:off x="0" y="1905000"/>
            <a:ext cx="9144000" cy="377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spcBef>
                <a:spcPct val="30000"/>
              </a:spcBef>
            </a:pPr>
            <a:r>
              <a:rPr lang="en-US" sz="4400" b="1" dirty="0">
                <a:solidFill>
                  <a:srgbClr val="275F50"/>
                </a:solidFill>
              </a:rPr>
              <a:t>The Art and (very Little) Science of Tapering Opioid Medications</a:t>
            </a:r>
            <a:r>
              <a:rPr lang="en-US" sz="4800" b="1" dirty="0">
                <a:solidFill>
                  <a:srgbClr val="275F50"/>
                </a:solidFill>
              </a:rPr>
              <a:t/>
            </a:r>
            <a:br>
              <a:rPr lang="en-US" sz="4800" b="1" dirty="0">
                <a:solidFill>
                  <a:srgbClr val="275F50"/>
                </a:solidFill>
              </a:rPr>
            </a:br>
            <a:r>
              <a:rPr lang="en-US" sz="4800" b="1" dirty="0">
                <a:solidFill>
                  <a:schemeClr val="bg1"/>
                </a:solidFill>
              </a:rPr>
              <a:t/>
            </a:r>
            <a:br>
              <a:rPr lang="en-US" sz="4800" b="1" dirty="0">
                <a:solidFill>
                  <a:schemeClr val="bg1"/>
                </a:solidFill>
              </a:rPr>
            </a:br>
            <a:r>
              <a:rPr lang="en-US" sz="2800" b="1" dirty="0" smtClean="0">
                <a:solidFill>
                  <a:schemeClr val="accent1"/>
                </a:solidFill>
              </a:rPr>
              <a:t>Who, Why, When </a:t>
            </a:r>
            <a:r>
              <a:rPr lang="en-US" sz="2800" b="1" dirty="0">
                <a:solidFill>
                  <a:schemeClr val="accent1"/>
                </a:solidFill>
              </a:rPr>
              <a:t>and How</a:t>
            </a:r>
            <a:r>
              <a:rPr lang="en-US" b="1" dirty="0">
                <a:solidFill>
                  <a:srgbClr val="AAB198"/>
                </a:solidFill>
              </a:rPr>
              <a:t/>
            </a:r>
            <a:br>
              <a:rPr lang="en-US" b="1" dirty="0">
                <a:solidFill>
                  <a:srgbClr val="AAB198"/>
                </a:solidFill>
              </a:rPr>
            </a:br>
            <a:r>
              <a:rPr lang="en-US" dirty="0">
                <a:solidFill>
                  <a:srgbClr val="000000"/>
                </a:solidFill>
              </a:rPr>
              <a:t/>
            </a:r>
            <a:br>
              <a:rPr lang="en-US" dirty="0">
                <a:solidFill>
                  <a:srgbClr val="000000"/>
                </a:solidFill>
              </a:rPr>
            </a:br>
            <a:r>
              <a:rPr lang="en-US" dirty="0">
                <a:solidFill>
                  <a:srgbClr val="000000"/>
                </a:solidFill>
              </a:rPr>
              <a:t>Andrea Rubinstein, MD</a:t>
            </a:r>
            <a:br>
              <a:rPr lang="en-US" dirty="0">
                <a:solidFill>
                  <a:srgbClr val="000000"/>
                </a:solidFill>
              </a:rPr>
            </a:br>
            <a:r>
              <a:rPr lang="en-US" dirty="0" smtClean="0">
                <a:solidFill>
                  <a:srgbClr val="000000"/>
                </a:solidFill>
              </a:rPr>
              <a:t>Departments of Anesthesiology and Chronic Pain</a:t>
            </a:r>
          </a:p>
          <a:p>
            <a:pPr algn="ctr">
              <a:lnSpc>
                <a:spcPct val="90000"/>
              </a:lnSpc>
              <a:spcBef>
                <a:spcPct val="30000"/>
              </a:spcBef>
            </a:pPr>
            <a:r>
              <a:rPr lang="en-US" dirty="0" smtClean="0">
                <a:solidFill>
                  <a:srgbClr val="000000"/>
                </a:solidFill>
              </a:rPr>
              <a:t>The Permanente Medical Group</a:t>
            </a:r>
            <a:endParaRPr lang="en-US" dirty="0">
              <a:solidFill>
                <a:srgbClr val="000000"/>
              </a:solidFill>
            </a:endParaRPr>
          </a:p>
          <a:p>
            <a:pPr algn="ctr">
              <a:lnSpc>
                <a:spcPct val="90000"/>
              </a:lnSpc>
              <a:spcBef>
                <a:spcPct val="30000"/>
              </a:spcBef>
            </a:pPr>
            <a:r>
              <a:rPr lang="en-US" dirty="0">
                <a:solidFill>
                  <a:srgbClr val="000000"/>
                </a:solidFill>
              </a:rPr>
              <a:t>Santa Rosa</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8194"/>
            <a:ext cx="8229600" cy="563231"/>
          </a:xfrm>
        </p:spPr>
        <p:txBody>
          <a:bodyPr/>
          <a:lstStyle/>
          <a:p>
            <a:r>
              <a:rPr lang="en-US" dirty="0" smtClean="0"/>
              <a:t>Reasons NOT to NOT Taper</a:t>
            </a:r>
            <a:endParaRPr lang="en-US" dirty="0"/>
          </a:p>
        </p:txBody>
      </p:sp>
      <p:sp>
        <p:nvSpPr>
          <p:cNvPr id="3" name="Content Placeholder 2"/>
          <p:cNvSpPr>
            <a:spLocks noGrp="1"/>
          </p:cNvSpPr>
          <p:nvPr>
            <p:ph idx="1"/>
          </p:nvPr>
        </p:nvSpPr>
        <p:spPr>
          <a:xfrm>
            <a:off x="457200" y="1736725"/>
            <a:ext cx="8229600" cy="5446106"/>
          </a:xfrm>
        </p:spPr>
        <p:txBody>
          <a:bodyPr/>
          <a:lstStyle/>
          <a:p>
            <a:pPr marL="0" indent="0" algn="ctr">
              <a:buNone/>
            </a:pPr>
            <a:r>
              <a:rPr lang="en-US" sz="6600" dirty="0" smtClean="0"/>
              <a:t>It Takes the Edge off</a:t>
            </a:r>
          </a:p>
          <a:p>
            <a:pPr marL="0" indent="0" algn="ctr">
              <a:buNone/>
            </a:pPr>
            <a:endParaRPr lang="en-US" sz="6600" dirty="0" smtClean="0"/>
          </a:p>
          <a:p>
            <a:r>
              <a:rPr lang="en-US" sz="3200" dirty="0"/>
              <a:t>“I have more pain when I skip a dose so I know it is doing something…”</a:t>
            </a:r>
          </a:p>
          <a:p>
            <a:r>
              <a:rPr lang="en-US" sz="3200" dirty="0"/>
              <a:t>“I tried to stop before and my pain got out of control”</a:t>
            </a:r>
          </a:p>
          <a:p>
            <a:pPr marL="0" indent="0" algn="ctr">
              <a:buNone/>
            </a:pPr>
            <a:endParaRPr lang="en-US" sz="6600" dirty="0"/>
          </a:p>
        </p:txBody>
      </p:sp>
      <p:sp>
        <p:nvSpPr>
          <p:cNvPr id="4" name="Slide Number Placeholder 3"/>
          <p:cNvSpPr>
            <a:spLocks noGrp="1"/>
          </p:cNvSpPr>
          <p:nvPr>
            <p:ph type="sldNum" sz="quarter" idx="10"/>
          </p:nvPr>
        </p:nvSpPr>
        <p:spPr/>
        <p:txBody>
          <a:bodyPr/>
          <a:lstStyle/>
          <a:p>
            <a:pPr>
              <a:defRPr/>
            </a:pPr>
            <a:fld id="{EAEC88CB-EDE3-4FD8-ABBE-B5AB65211A84}" type="slidenum">
              <a:rPr lang="en-US" smtClean="0"/>
              <a:pPr>
                <a:defRPr/>
              </a:pPr>
              <a:t>10</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a:p>
        </p:txBody>
      </p:sp>
      <p:sp>
        <p:nvSpPr>
          <p:cNvPr id="6" name="Date Placeholder 5"/>
          <p:cNvSpPr>
            <a:spLocks noGrp="1"/>
          </p:cNvSpPr>
          <p:nvPr>
            <p:ph type="dt" sz="half" idx="12"/>
          </p:nvPr>
        </p:nvSpPr>
        <p:spPr/>
        <p:txBody>
          <a:bodyPr/>
          <a:lstStyle/>
          <a:p>
            <a:pPr>
              <a:defRPr/>
            </a:pPr>
            <a:fld id="{758F2140-1518-4BEF-B178-FA3CA00DA20D}" type="datetime4">
              <a:rPr lang="en-US" smtClean="0"/>
              <a:pPr>
                <a:defRPr/>
              </a:pPr>
              <a:t>May 30, 2014</a:t>
            </a:fld>
            <a:endParaRPr lang="en-US"/>
          </a:p>
        </p:txBody>
      </p:sp>
    </p:spTree>
    <p:extLst>
      <p:ext uri="{BB962C8B-B14F-4D97-AF65-F5344CB8AC3E}">
        <p14:creationId xmlns:p14="http://schemas.microsoft.com/office/powerpoint/2010/main" val="2859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678194"/>
            <a:ext cx="8229600" cy="563231"/>
          </a:xfrm>
        </p:spPr>
        <p:txBody>
          <a:bodyPr/>
          <a:lstStyle/>
          <a:p>
            <a:endParaRPr lang="en-US" dirty="0" smtClean="0"/>
          </a:p>
        </p:txBody>
      </p:sp>
      <p:sp>
        <p:nvSpPr>
          <p:cNvPr id="82947" name="Rectangle 3"/>
          <p:cNvSpPr>
            <a:spLocks noGrp="1" noChangeArrowheads="1"/>
          </p:cNvSpPr>
          <p:nvPr>
            <p:ph type="body" idx="1"/>
          </p:nvPr>
        </p:nvSpPr>
        <p:spPr>
          <a:xfrm>
            <a:off x="457200" y="1736725"/>
            <a:ext cx="8229600" cy="1975926"/>
          </a:xfrm>
        </p:spPr>
        <p:txBody>
          <a:bodyPr/>
          <a:lstStyle/>
          <a:p>
            <a:pPr algn="ctr">
              <a:buFont typeface="Wingdings" pitchFamily="2" charset="2"/>
              <a:buNone/>
            </a:pPr>
            <a:r>
              <a:rPr lang="en-US" sz="4800" dirty="0" smtClean="0">
                <a:solidFill>
                  <a:schemeClr val="folHlink"/>
                </a:solidFill>
              </a:rPr>
              <a:t>Opioids are not performance enhancing drugs</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678194"/>
            <a:ext cx="8229600" cy="563231"/>
          </a:xfrm>
        </p:spPr>
        <p:txBody>
          <a:bodyPr/>
          <a:lstStyle/>
          <a:p>
            <a:r>
              <a:rPr lang="en-US" dirty="0" smtClean="0"/>
              <a:t>Types of Tapers</a:t>
            </a:r>
          </a:p>
        </p:txBody>
      </p:sp>
      <p:sp>
        <p:nvSpPr>
          <p:cNvPr id="96260" name="Rectangle 4"/>
          <p:cNvSpPr>
            <a:spLocks noGrp="1" noChangeArrowheads="1"/>
          </p:cNvSpPr>
          <p:nvPr>
            <p:ph sz="half" idx="1"/>
          </p:nvPr>
        </p:nvSpPr>
        <p:spPr>
          <a:xfrm>
            <a:off x="1327353" y="1736725"/>
            <a:ext cx="6553903" cy="3659463"/>
          </a:xfrm>
        </p:spPr>
        <p:txBody>
          <a:bodyPr/>
          <a:lstStyle/>
          <a:p>
            <a:r>
              <a:rPr lang="en-US" sz="3600" dirty="0"/>
              <a:t>Physician Directed Taper</a:t>
            </a:r>
          </a:p>
          <a:p>
            <a:r>
              <a:rPr lang="en-US" sz="3600" dirty="0"/>
              <a:t>Patient Directed Taper  </a:t>
            </a:r>
          </a:p>
          <a:p>
            <a:r>
              <a:rPr lang="en-US" sz="3200" dirty="0" smtClean="0"/>
              <a:t>Rapid Taper</a:t>
            </a:r>
          </a:p>
          <a:p>
            <a:r>
              <a:rPr lang="en-US" sz="3200" dirty="0" smtClean="0"/>
              <a:t>Group Taper </a:t>
            </a:r>
          </a:p>
          <a:p>
            <a:r>
              <a:rPr lang="en-US" sz="3200" dirty="0" smtClean="0"/>
              <a:t>Inpatient Taper</a:t>
            </a:r>
          </a:p>
          <a:p>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6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26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626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626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62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677863"/>
            <a:ext cx="8229600" cy="563562"/>
          </a:xfrm>
        </p:spPr>
        <p:txBody>
          <a:bodyPr/>
          <a:lstStyle/>
          <a:p>
            <a:r>
              <a:rPr lang="en-US" dirty="0" smtClean="0"/>
              <a:t>Rules of Thumb for Tapering</a:t>
            </a:r>
          </a:p>
        </p:txBody>
      </p:sp>
      <p:sp>
        <p:nvSpPr>
          <p:cNvPr id="21507" name="Content Placeholder 2"/>
          <p:cNvSpPr>
            <a:spLocks noGrp="1"/>
          </p:cNvSpPr>
          <p:nvPr>
            <p:ph idx="1"/>
          </p:nvPr>
        </p:nvSpPr>
        <p:spPr>
          <a:xfrm>
            <a:off x="457200" y="1461087"/>
            <a:ext cx="8229600" cy="4764381"/>
          </a:xfrm>
        </p:spPr>
        <p:txBody>
          <a:bodyPr/>
          <a:lstStyle/>
          <a:p>
            <a:pPr marL="457200" indent="-457200">
              <a:buFont typeface="Wingdings" pitchFamily="2" charset="2"/>
              <a:buAutoNum type="arabicPeriod"/>
            </a:pPr>
            <a:r>
              <a:rPr lang="en-US" dirty="0" smtClean="0"/>
              <a:t>The longer on opioids the slower you go</a:t>
            </a:r>
          </a:p>
          <a:p>
            <a:pPr marL="457200" indent="-457200">
              <a:buFont typeface="Wingdings" pitchFamily="2" charset="2"/>
              <a:buAutoNum type="arabicPeriod"/>
            </a:pPr>
            <a:r>
              <a:rPr lang="en-US" dirty="0" smtClean="0"/>
              <a:t>Medications not used daily can be stopped without a taper</a:t>
            </a:r>
          </a:p>
          <a:p>
            <a:pPr marL="457200" indent="-457200">
              <a:buFont typeface="Wingdings" pitchFamily="2" charset="2"/>
              <a:buAutoNum type="arabicPeriod"/>
            </a:pPr>
            <a:r>
              <a:rPr lang="en-US" dirty="0" smtClean="0"/>
              <a:t>Use only one “small currency” opioid</a:t>
            </a:r>
          </a:p>
          <a:p>
            <a:pPr marL="457200" indent="-457200">
              <a:buFont typeface="Wingdings" pitchFamily="2" charset="2"/>
              <a:buAutoNum type="arabicPeriod"/>
            </a:pPr>
            <a:r>
              <a:rPr lang="en-US" dirty="0" smtClean="0"/>
              <a:t>Down is easier than off</a:t>
            </a:r>
          </a:p>
          <a:p>
            <a:pPr marL="457200" indent="-457200">
              <a:buFont typeface="Wingdings" pitchFamily="2" charset="2"/>
              <a:buAutoNum type="arabicPeriod"/>
            </a:pPr>
            <a:r>
              <a:rPr lang="en-US" dirty="0" smtClean="0"/>
              <a:t>Rule of Thirds</a:t>
            </a:r>
            <a:endParaRPr lang="en-US" dirty="0" smtClean="0"/>
          </a:p>
          <a:p>
            <a:pPr marL="457200" indent="-457200">
              <a:buFont typeface="Wingdings" pitchFamily="2" charset="2"/>
              <a:buAutoNum type="arabicPeriod"/>
            </a:pPr>
            <a:r>
              <a:rPr lang="en-US" dirty="0" smtClean="0"/>
              <a:t>Most patients tolerate 10% reductions</a:t>
            </a:r>
          </a:p>
          <a:p>
            <a:pPr marL="457200" indent="-457200">
              <a:buFont typeface="Wingdings" pitchFamily="2" charset="2"/>
              <a:buAutoNum type="arabicPeriod"/>
            </a:pPr>
            <a:r>
              <a:rPr lang="en-US" dirty="0" smtClean="0"/>
              <a:t>Virtually no one tolerates 25% reductions well</a:t>
            </a:r>
          </a:p>
          <a:p>
            <a:pPr marL="457200" indent="-457200">
              <a:buFont typeface="Wingdings" pitchFamily="2" charset="2"/>
              <a:buAutoNum type="arabicPeriod"/>
            </a:pPr>
            <a:r>
              <a:rPr lang="en-US" dirty="0" smtClean="0"/>
              <a:t>Going slowly is always better than stopping or giving up</a:t>
            </a:r>
          </a:p>
          <a:p>
            <a:pPr marL="457200" indent="-457200">
              <a:buFont typeface="Wingdings" pitchFamily="2" charset="2"/>
              <a:buAutoNum type="arabicPeriod"/>
            </a:pPr>
            <a:r>
              <a:rPr lang="en-US" dirty="0" smtClean="0"/>
              <a:t>The best taper is the one that works</a:t>
            </a:r>
          </a:p>
          <a:p>
            <a:pPr marL="457200" indent="-457200"/>
            <a:endParaRPr lang="en-US" dirty="0" smtClean="0"/>
          </a:p>
        </p:txBody>
      </p:sp>
      <p:sp>
        <p:nvSpPr>
          <p:cNvPr id="4" name="Slide Number Placeholder 3"/>
          <p:cNvSpPr>
            <a:spLocks noGrp="1"/>
          </p:cNvSpPr>
          <p:nvPr>
            <p:ph type="sldNum" sz="quarter" idx="10"/>
          </p:nvPr>
        </p:nvSpPr>
        <p:spPr/>
        <p:txBody>
          <a:bodyPr/>
          <a:lstStyle/>
          <a:p>
            <a:pPr>
              <a:defRPr/>
            </a:pPr>
            <a:fld id="{427B3679-A0EA-4E7B-9904-EE1642BC5703}" type="slidenum">
              <a:rPr lang="en-US" smtClean="0"/>
              <a:pPr>
                <a:defRPr/>
              </a:pPr>
              <a:t>13</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a:p>
        </p:txBody>
      </p:sp>
      <p:sp>
        <p:nvSpPr>
          <p:cNvPr id="6" name="Date Placeholder 5"/>
          <p:cNvSpPr>
            <a:spLocks noGrp="1"/>
          </p:cNvSpPr>
          <p:nvPr>
            <p:ph type="dt" sz="quarter" idx="12"/>
          </p:nvPr>
        </p:nvSpPr>
        <p:spPr/>
        <p:txBody>
          <a:bodyPr/>
          <a:lstStyle/>
          <a:p>
            <a:pPr>
              <a:defRPr/>
            </a:pPr>
            <a:fld id="{FDB9640E-29A7-4946-AFB8-ECE16C74093E}" type="datetime4">
              <a:rPr lang="en-US" smtClean="0"/>
              <a:pPr>
                <a:defRPr/>
              </a:pPr>
              <a:t>May 30, 2014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type="body" idx="4294967295"/>
          </p:nvPr>
        </p:nvSpPr>
        <p:spPr>
          <a:xfrm>
            <a:off x="539750" y="2965450"/>
            <a:ext cx="8229600" cy="3654425"/>
          </a:xfrm>
        </p:spPr>
        <p:txBody>
          <a:bodyPr>
            <a:normAutofit lnSpcReduction="10000"/>
          </a:bodyPr>
          <a:lstStyle/>
          <a:p>
            <a:pPr>
              <a:lnSpc>
                <a:spcPct val="75000"/>
              </a:lnSpc>
            </a:pPr>
            <a:r>
              <a:rPr lang="en-US" sz="2000" b="1" dirty="0" smtClean="0"/>
              <a:t>Methadone:</a:t>
            </a:r>
          </a:p>
          <a:p>
            <a:pPr>
              <a:lnSpc>
                <a:spcPct val="75000"/>
              </a:lnSpc>
            </a:pPr>
            <a:r>
              <a:rPr lang="en-US" sz="2000" dirty="0" smtClean="0"/>
              <a:t>Decrease dose by 20-50 percent per day until you reach 30 mg/day</a:t>
            </a:r>
          </a:p>
          <a:p>
            <a:pPr>
              <a:lnSpc>
                <a:spcPct val="75000"/>
              </a:lnSpc>
            </a:pPr>
            <a:r>
              <a:rPr lang="en-US" sz="2000" dirty="0" smtClean="0"/>
              <a:t>Then decrease by 5 mg/day every three to five days to 10 mg/day–</a:t>
            </a:r>
          </a:p>
          <a:p>
            <a:pPr>
              <a:lnSpc>
                <a:spcPct val="75000"/>
              </a:lnSpc>
            </a:pPr>
            <a:r>
              <a:rPr lang="en-US" sz="2000" dirty="0" smtClean="0"/>
              <a:t>Then decrease by 2.5 mg/day every three to five days</a:t>
            </a:r>
          </a:p>
          <a:p>
            <a:pPr>
              <a:lnSpc>
                <a:spcPct val="75000"/>
              </a:lnSpc>
            </a:pPr>
            <a:endParaRPr lang="en-US" sz="1000" dirty="0" smtClean="0"/>
          </a:p>
          <a:p>
            <a:pPr>
              <a:lnSpc>
                <a:spcPct val="75000"/>
              </a:lnSpc>
            </a:pPr>
            <a:r>
              <a:rPr lang="en-US" sz="2000" b="1" dirty="0" smtClean="0"/>
              <a:t>Morphine SR/CR:</a:t>
            </a:r>
          </a:p>
          <a:p>
            <a:pPr>
              <a:lnSpc>
                <a:spcPct val="75000"/>
              </a:lnSpc>
            </a:pPr>
            <a:r>
              <a:rPr lang="en-US" sz="2000" dirty="0" smtClean="0"/>
              <a:t>Decrease dose by 20-50 percent per day until you reach 45 mg/day</a:t>
            </a:r>
          </a:p>
          <a:p>
            <a:pPr>
              <a:lnSpc>
                <a:spcPct val="75000"/>
              </a:lnSpc>
            </a:pPr>
            <a:r>
              <a:rPr lang="en-US" sz="2000" dirty="0" smtClean="0"/>
              <a:t>Then decrease by 15 mg/day every two to five days</a:t>
            </a:r>
          </a:p>
          <a:p>
            <a:pPr>
              <a:lnSpc>
                <a:spcPct val="75000"/>
              </a:lnSpc>
            </a:pPr>
            <a:endParaRPr lang="en-US" sz="900" dirty="0" smtClean="0"/>
          </a:p>
          <a:p>
            <a:pPr>
              <a:lnSpc>
                <a:spcPct val="75000"/>
              </a:lnSpc>
            </a:pPr>
            <a:r>
              <a:rPr lang="en-US" sz="2000" b="1" dirty="0" smtClean="0"/>
              <a:t>Oxycodone CR:</a:t>
            </a:r>
          </a:p>
          <a:p>
            <a:pPr>
              <a:lnSpc>
                <a:spcPct val="75000"/>
              </a:lnSpc>
            </a:pPr>
            <a:r>
              <a:rPr lang="en-US" sz="2000" dirty="0" smtClean="0"/>
              <a:t>Decrease dose by 20-50 percent per day until you reach 30 mg/day </a:t>
            </a:r>
          </a:p>
          <a:p>
            <a:pPr>
              <a:lnSpc>
                <a:spcPct val="75000"/>
              </a:lnSpc>
            </a:pPr>
            <a:r>
              <a:rPr lang="en-US" sz="2000" dirty="0" smtClean="0"/>
              <a:t>Then decrease by 10 mg/day every two to five days</a:t>
            </a:r>
          </a:p>
        </p:txBody>
      </p:sp>
      <p:pic>
        <p:nvPicPr>
          <p:cNvPr id="94212" name="Picture 4"/>
          <p:cNvPicPr>
            <a:picLocks noChangeAspect="1" noChangeArrowheads="1"/>
          </p:cNvPicPr>
          <p:nvPr/>
        </p:nvPicPr>
        <p:blipFill>
          <a:blip r:embed="rId2">
            <a:extLst>
              <a:ext uri="{28A0092B-C50C-407E-A947-70E740481C1C}">
                <a14:useLocalDpi xmlns:a14="http://schemas.microsoft.com/office/drawing/2010/main" val="0"/>
              </a:ext>
            </a:extLst>
          </a:blip>
          <a:srcRect l="19644" t="20096" r="21791" b="38715"/>
          <a:stretch>
            <a:fillRect/>
          </a:stretch>
        </p:blipFill>
        <p:spPr bwMode="auto">
          <a:xfrm>
            <a:off x="457200" y="185738"/>
            <a:ext cx="7031038" cy="277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213" name="Rectangle 5"/>
          <p:cNvSpPr>
            <a:spLocks noChangeArrowheads="1"/>
          </p:cNvSpPr>
          <p:nvPr/>
        </p:nvSpPr>
        <p:spPr bwMode="auto">
          <a:xfrm>
            <a:off x="2740025" y="-2147483648"/>
            <a:ext cx="1914525"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1300">
                <a:latin typeface="Arial" charset="0"/>
              </a:rPr>
              <a:t>Suggested Tapers for...</a:t>
            </a:r>
            <a:endParaRPr lang="en-US" sz="800"/>
          </a:p>
          <a:p>
            <a:pPr eaLnBrk="0" hangingPunct="0"/>
            <a:endParaRPr lang="en-US"/>
          </a:p>
        </p:txBody>
      </p:sp>
      <p:sp>
        <p:nvSpPr>
          <p:cNvPr id="94214" name="Rectangle 6"/>
          <p:cNvSpPr>
            <a:spLocks noChangeArrowheads="1"/>
          </p:cNvSpPr>
          <p:nvPr/>
        </p:nvSpPr>
        <p:spPr bwMode="auto">
          <a:xfrm>
            <a:off x="2820988" y="464846988"/>
            <a:ext cx="7874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900">
                <a:latin typeface="Arial" charset="0"/>
              </a:rPr>
              <a:t>Methadone:</a:t>
            </a:r>
            <a:endParaRPr lang="en-US" sz="800"/>
          </a:p>
          <a:p>
            <a:pPr eaLnBrk="0" hangingPunct="0"/>
            <a:endParaRPr lang="en-US"/>
          </a:p>
        </p:txBody>
      </p:sp>
      <p:sp>
        <p:nvSpPr>
          <p:cNvPr id="94215" name="Rectangle 7"/>
          <p:cNvSpPr>
            <a:spLocks noChangeArrowheads="1"/>
          </p:cNvSpPr>
          <p:nvPr/>
        </p:nvSpPr>
        <p:spPr bwMode="auto">
          <a:xfrm>
            <a:off x="2820988" y="679159488"/>
            <a:ext cx="23653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900">
                <a:latin typeface="Arial Narrow"/>
              </a:rPr>
              <a:t>–</a:t>
            </a:r>
            <a:endParaRPr lang="en-US" sz="800"/>
          </a:p>
          <a:p>
            <a:pPr eaLnBrk="0" hangingPunct="0"/>
            <a:endParaRPr lang="en-US"/>
          </a:p>
        </p:txBody>
      </p:sp>
      <p:sp>
        <p:nvSpPr>
          <p:cNvPr id="94216" name="Rectangle 8"/>
          <p:cNvSpPr>
            <a:spLocks noChangeArrowheads="1"/>
          </p:cNvSpPr>
          <p:nvPr/>
        </p:nvSpPr>
        <p:spPr bwMode="auto">
          <a:xfrm>
            <a:off x="2900363" y="679159488"/>
            <a:ext cx="30607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900">
                <a:latin typeface="Arial" charset="0"/>
              </a:rPr>
              <a:t>Decrease dose by 20-50 percent per day until you reach </a:t>
            </a:r>
            <a:endParaRPr lang="en-US" sz="800"/>
          </a:p>
          <a:p>
            <a:pPr eaLnBrk="0" hangingPunct="0"/>
            <a:endParaRPr lang="en-US"/>
          </a:p>
        </p:txBody>
      </p:sp>
      <p:sp>
        <p:nvSpPr>
          <p:cNvPr id="94217" name="Rectangle 9"/>
          <p:cNvSpPr>
            <a:spLocks noChangeArrowheads="1"/>
          </p:cNvSpPr>
          <p:nvPr/>
        </p:nvSpPr>
        <p:spPr bwMode="auto">
          <a:xfrm>
            <a:off x="2900363" y="822034488"/>
            <a:ext cx="7175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900">
                <a:latin typeface="Arial" charset="0"/>
              </a:rPr>
              <a:t>30 mg/day</a:t>
            </a:r>
            <a:endParaRPr lang="en-US" sz="800"/>
          </a:p>
          <a:p>
            <a:pPr eaLnBrk="0" hangingPunct="0"/>
            <a:endParaRPr lang="en-US"/>
          </a:p>
        </p:txBody>
      </p:sp>
      <p:sp>
        <p:nvSpPr>
          <p:cNvPr id="94218" name="Rectangle 10"/>
          <p:cNvSpPr>
            <a:spLocks noChangeArrowheads="1"/>
          </p:cNvSpPr>
          <p:nvPr/>
        </p:nvSpPr>
        <p:spPr bwMode="auto">
          <a:xfrm>
            <a:off x="2820988" y="1036346988"/>
            <a:ext cx="23653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900">
                <a:latin typeface="Arial Narrow"/>
              </a:rPr>
              <a:t>–</a:t>
            </a:r>
            <a:endParaRPr lang="en-US" sz="800"/>
          </a:p>
          <a:p>
            <a:pPr eaLnBrk="0" hangingPunct="0"/>
            <a:endParaRPr lang="en-US"/>
          </a:p>
        </p:txBody>
      </p:sp>
      <p:sp>
        <p:nvSpPr>
          <p:cNvPr id="94219" name="Rectangle 11"/>
          <p:cNvSpPr>
            <a:spLocks noChangeArrowheads="1"/>
          </p:cNvSpPr>
          <p:nvPr/>
        </p:nvSpPr>
        <p:spPr bwMode="auto">
          <a:xfrm>
            <a:off x="2900363" y="1036346988"/>
            <a:ext cx="35052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900">
                <a:latin typeface="Arial" charset="0"/>
              </a:rPr>
              <a:t>Then decrease by 5 mg/day every three to five days to 10 mg/day</a:t>
            </a:r>
            <a:endParaRPr lang="en-US" sz="800"/>
          </a:p>
          <a:p>
            <a:pPr eaLnBrk="0" hangingPunct="0"/>
            <a:endParaRPr lang="en-US"/>
          </a:p>
        </p:txBody>
      </p:sp>
      <p:sp>
        <p:nvSpPr>
          <p:cNvPr id="94220" name="Rectangle 12"/>
          <p:cNvSpPr>
            <a:spLocks noChangeArrowheads="1"/>
          </p:cNvSpPr>
          <p:nvPr/>
        </p:nvSpPr>
        <p:spPr bwMode="auto">
          <a:xfrm>
            <a:off x="2820988" y="1250659488"/>
            <a:ext cx="23653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900">
                <a:latin typeface="Arial Narrow"/>
              </a:rPr>
              <a:t>–</a:t>
            </a:r>
            <a:endParaRPr lang="en-US" sz="800"/>
          </a:p>
          <a:p>
            <a:pPr eaLnBrk="0" hangingPunct="0"/>
            <a:endParaRPr lang="en-US"/>
          </a:p>
        </p:txBody>
      </p:sp>
      <p:sp>
        <p:nvSpPr>
          <p:cNvPr id="94221" name="Rectangle 13"/>
          <p:cNvSpPr>
            <a:spLocks noChangeArrowheads="1"/>
          </p:cNvSpPr>
          <p:nvPr/>
        </p:nvSpPr>
        <p:spPr bwMode="auto">
          <a:xfrm>
            <a:off x="2900363" y="1250659488"/>
            <a:ext cx="29083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900">
                <a:latin typeface="Arial" charset="0"/>
              </a:rPr>
              <a:t>Then decrease by 2.5 mg/day every three to five days</a:t>
            </a:r>
            <a:endParaRPr lang="en-US" sz="800"/>
          </a:p>
          <a:p>
            <a:pPr eaLnBrk="0" hangingPunct="0"/>
            <a:endParaRPr lang="en-US"/>
          </a:p>
        </p:txBody>
      </p:sp>
      <p:sp>
        <p:nvSpPr>
          <p:cNvPr id="94222" name="Rectangle 14"/>
          <p:cNvSpPr>
            <a:spLocks noChangeArrowheads="1"/>
          </p:cNvSpPr>
          <p:nvPr/>
        </p:nvSpPr>
        <p:spPr bwMode="auto">
          <a:xfrm>
            <a:off x="2820988" y="1464971988"/>
            <a:ext cx="10795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900">
                <a:latin typeface="Arial" charset="0"/>
              </a:rPr>
              <a:t>Morphine SR/CR:</a:t>
            </a:r>
            <a:endParaRPr lang="en-US" sz="800"/>
          </a:p>
          <a:p>
            <a:pPr eaLnBrk="0" hangingPunct="0"/>
            <a:endParaRPr lang="en-US"/>
          </a:p>
        </p:txBody>
      </p:sp>
      <p:sp>
        <p:nvSpPr>
          <p:cNvPr id="94223" name="Rectangle 15"/>
          <p:cNvSpPr>
            <a:spLocks noChangeArrowheads="1"/>
          </p:cNvSpPr>
          <p:nvPr/>
        </p:nvSpPr>
        <p:spPr bwMode="auto">
          <a:xfrm>
            <a:off x="2820988" y="1679284488"/>
            <a:ext cx="23653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900">
                <a:latin typeface="Arial Narrow"/>
              </a:rPr>
              <a:t>–</a:t>
            </a:r>
            <a:endParaRPr lang="en-US" sz="800"/>
          </a:p>
          <a:p>
            <a:pPr eaLnBrk="0" hangingPunct="0"/>
            <a:endParaRPr lang="en-US"/>
          </a:p>
        </p:txBody>
      </p:sp>
      <p:sp>
        <p:nvSpPr>
          <p:cNvPr id="94224" name="Rectangle 16"/>
          <p:cNvSpPr>
            <a:spLocks noChangeArrowheads="1"/>
          </p:cNvSpPr>
          <p:nvPr/>
        </p:nvSpPr>
        <p:spPr bwMode="auto">
          <a:xfrm>
            <a:off x="2900363" y="1679284488"/>
            <a:ext cx="30607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900">
                <a:latin typeface="Arial" charset="0"/>
              </a:rPr>
              <a:t>Decrease dose by 20-50 percent per day until you reach </a:t>
            </a:r>
            <a:endParaRPr lang="en-US" sz="800"/>
          </a:p>
          <a:p>
            <a:pPr eaLnBrk="0" hangingPunct="0"/>
            <a:endParaRPr lang="en-US"/>
          </a:p>
        </p:txBody>
      </p:sp>
      <p:sp>
        <p:nvSpPr>
          <p:cNvPr id="94225" name="Rectangle 17"/>
          <p:cNvSpPr>
            <a:spLocks noChangeArrowheads="1"/>
          </p:cNvSpPr>
          <p:nvPr/>
        </p:nvSpPr>
        <p:spPr bwMode="auto">
          <a:xfrm>
            <a:off x="2900363" y="1822159488"/>
            <a:ext cx="7175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900">
                <a:latin typeface="Arial" charset="0"/>
              </a:rPr>
              <a:t>45 mg/day</a:t>
            </a:r>
            <a:endParaRPr lang="en-US" sz="800"/>
          </a:p>
          <a:p>
            <a:pPr eaLnBrk="0" hangingPunct="0"/>
            <a:endParaRPr lang="en-US"/>
          </a:p>
        </p:txBody>
      </p:sp>
      <p:sp>
        <p:nvSpPr>
          <p:cNvPr id="94226" name="Rectangle 18"/>
          <p:cNvSpPr>
            <a:spLocks noChangeArrowheads="1"/>
          </p:cNvSpPr>
          <p:nvPr/>
        </p:nvSpPr>
        <p:spPr bwMode="auto">
          <a:xfrm>
            <a:off x="2820988" y="2036471988"/>
            <a:ext cx="23653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900">
                <a:latin typeface="Arial Narrow"/>
              </a:rPr>
              <a:t>–</a:t>
            </a:r>
            <a:endParaRPr lang="en-US" sz="800"/>
          </a:p>
          <a:p>
            <a:pPr eaLnBrk="0" hangingPunct="0"/>
            <a:endParaRPr lang="en-US"/>
          </a:p>
        </p:txBody>
      </p:sp>
      <p:sp>
        <p:nvSpPr>
          <p:cNvPr id="94227" name="Rectangle 19"/>
          <p:cNvSpPr>
            <a:spLocks noChangeArrowheads="1"/>
          </p:cNvSpPr>
          <p:nvPr/>
        </p:nvSpPr>
        <p:spPr bwMode="auto">
          <a:xfrm>
            <a:off x="2900363" y="2036471988"/>
            <a:ext cx="27940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900">
                <a:latin typeface="Arial" charset="0"/>
              </a:rPr>
              <a:t>Then decrease by 15 mg/day every two to five days</a:t>
            </a:r>
            <a:endParaRPr lang="en-US" sz="800"/>
          </a:p>
          <a:p>
            <a:pPr eaLnBrk="0" hangingPunct="0"/>
            <a:endParaRPr lang="en-US"/>
          </a:p>
        </p:txBody>
      </p:sp>
      <p:sp>
        <p:nvSpPr>
          <p:cNvPr id="94228" name="Rectangle 20"/>
          <p:cNvSpPr>
            <a:spLocks noChangeArrowheads="1"/>
          </p:cNvSpPr>
          <p:nvPr/>
        </p:nvSpPr>
        <p:spPr bwMode="auto">
          <a:xfrm>
            <a:off x="2820988" y="2147483647"/>
            <a:ext cx="9906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900">
                <a:latin typeface="Arial" charset="0"/>
              </a:rPr>
              <a:t>Oxycodone CR:</a:t>
            </a:r>
            <a:endParaRPr lang="en-US" sz="800"/>
          </a:p>
          <a:p>
            <a:pPr eaLnBrk="0" hangingPunct="0"/>
            <a:endParaRPr lang="en-US"/>
          </a:p>
        </p:txBody>
      </p:sp>
      <p:sp>
        <p:nvSpPr>
          <p:cNvPr id="94229" name="Rectangle 21"/>
          <p:cNvSpPr>
            <a:spLocks noChangeArrowheads="1"/>
          </p:cNvSpPr>
          <p:nvPr/>
        </p:nvSpPr>
        <p:spPr bwMode="auto">
          <a:xfrm>
            <a:off x="2820988" y="2147483647"/>
            <a:ext cx="23653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900">
                <a:latin typeface="Arial Narrow"/>
              </a:rPr>
              <a:t>–</a:t>
            </a:r>
            <a:endParaRPr lang="en-US" sz="800"/>
          </a:p>
          <a:p>
            <a:pPr eaLnBrk="0" hangingPunct="0"/>
            <a:endParaRPr lang="en-US"/>
          </a:p>
        </p:txBody>
      </p:sp>
      <p:sp>
        <p:nvSpPr>
          <p:cNvPr id="94230" name="Rectangle 22"/>
          <p:cNvSpPr>
            <a:spLocks noChangeArrowheads="1"/>
          </p:cNvSpPr>
          <p:nvPr/>
        </p:nvSpPr>
        <p:spPr bwMode="auto">
          <a:xfrm>
            <a:off x="2900363" y="2147483647"/>
            <a:ext cx="30607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900">
                <a:latin typeface="Arial" charset="0"/>
              </a:rPr>
              <a:t>Decrease dose by 20-50 percent per day until you reach </a:t>
            </a:r>
            <a:endParaRPr lang="en-US" sz="800"/>
          </a:p>
          <a:p>
            <a:pPr eaLnBrk="0" hangingPunct="0"/>
            <a:endParaRPr lang="en-US"/>
          </a:p>
        </p:txBody>
      </p:sp>
      <p:sp>
        <p:nvSpPr>
          <p:cNvPr id="94231" name="Rectangle 23"/>
          <p:cNvSpPr>
            <a:spLocks noChangeArrowheads="1"/>
          </p:cNvSpPr>
          <p:nvPr/>
        </p:nvSpPr>
        <p:spPr bwMode="auto">
          <a:xfrm>
            <a:off x="2900363" y="2147483647"/>
            <a:ext cx="7493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900">
                <a:latin typeface="Arial" charset="0"/>
              </a:rPr>
              <a:t>30 mg/day </a:t>
            </a:r>
            <a:endParaRPr lang="en-US" sz="800"/>
          </a:p>
          <a:p>
            <a:pPr eaLnBrk="0" hangingPunct="0"/>
            <a:endParaRPr lang="en-US"/>
          </a:p>
        </p:txBody>
      </p:sp>
      <p:sp>
        <p:nvSpPr>
          <p:cNvPr id="94232" name="Rectangle 24"/>
          <p:cNvSpPr>
            <a:spLocks noChangeArrowheads="1"/>
          </p:cNvSpPr>
          <p:nvPr/>
        </p:nvSpPr>
        <p:spPr bwMode="auto">
          <a:xfrm>
            <a:off x="2820988" y="2147483647"/>
            <a:ext cx="23653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900">
                <a:latin typeface="Arial Narrow"/>
              </a:rPr>
              <a:t>–</a:t>
            </a:r>
            <a:endParaRPr lang="en-US" sz="800"/>
          </a:p>
          <a:p>
            <a:pPr eaLnBrk="0" hangingPunct="0"/>
            <a:endParaRPr lang="en-US"/>
          </a:p>
        </p:txBody>
      </p:sp>
      <p:sp>
        <p:nvSpPr>
          <p:cNvPr id="94233" name="Rectangle 25"/>
          <p:cNvSpPr>
            <a:spLocks noChangeArrowheads="1"/>
          </p:cNvSpPr>
          <p:nvPr/>
        </p:nvSpPr>
        <p:spPr bwMode="auto">
          <a:xfrm>
            <a:off x="2900363" y="2147483647"/>
            <a:ext cx="2794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900">
                <a:latin typeface="Arial" charset="0"/>
              </a:rPr>
              <a:t>Then decrease by 10 mg/day every two to five days</a:t>
            </a:r>
            <a:endParaRPr lang="en-US"/>
          </a:p>
        </p:txBody>
      </p:sp>
      <p:sp>
        <p:nvSpPr>
          <p:cNvPr id="94234" name="Rectangle 26"/>
          <p:cNvSpPr>
            <a:spLocks noChangeArrowheads="1"/>
          </p:cNvSpPr>
          <p:nvPr/>
        </p:nvSpPr>
        <p:spPr bwMode="auto">
          <a:xfrm>
            <a:off x="2740025" y="-2147483648"/>
            <a:ext cx="1914525"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1300">
                <a:latin typeface="Arial" charset="0"/>
              </a:rPr>
              <a:t>Suggested Tapers for...</a:t>
            </a:r>
            <a:endParaRPr lang="en-US" sz="800"/>
          </a:p>
          <a:p>
            <a:pPr eaLnBrk="0" hangingPunct="0"/>
            <a:endParaRPr lang="en-US"/>
          </a:p>
        </p:txBody>
      </p:sp>
      <p:sp>
        <p:nvSpPr>
          <p:cNvPr id="94235" name="Rectangle 27"/>
          <p:cNvSpPr>
            <a:spLocks noChangeArrowheads="1"/>
          </p:cNvSpPr>
          <p:nvPr/>
        </p:nvSpPr>
        <p:spPr bwMode="auto">
          <a:xfrm>
            <a:off x="2820988" y="464846988"/>
            <a:ext cx="7874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900">
                <a:latin typeface="Arial" charset="0"/>
              </a:rPr>
              <a:t>Methadone:</a:t>
            </a:r>
            <a:endParaRPr lang="en-US" sz="800"/>
          </a:p>
          <a:p>
            <a:pPr eaLnBrk="0" hangingPunct="0"/>
            <a:endParaRPr lang="en-US"/>
          </a:p>
        </p:txBody>
      </p:sp>
      <p:sp>
        <p:nvSpPr>
          <p:cNvPr id="94236" name="Rectangle 28"/>
          <p:cNvSpPr>
            <a:spLocks noChangeArrowheads="1"/>
          </p:cNvSpPr>
          <p:nvPr/>
        </p:nvSpPr>
        <p:spPr bwMode="auto">
          <a:xfrm>
            <a:off x="2820988" y="679159488"/>
            <a:ext cx="23653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900">
                <a:latin typeface="Arial Narrow"/>
              </a:rPr>
              <a:t>–</a:t>
            </a:r>
            <a:endParaRPr lang="en-US" sz="800"/>
          </a:p>
          <a:p>
            <a:pPr eaLnBrk="0" hangingPunct="0"/>
            <a:endParaRPr lang="en-US"/>
          </a:p>
        </p:txBody>
      </p:sp>
      <p:sp>
        <p:nvSpPr>
          <p:cNvPr id="94237" name="Rectangle 29"/>
          <p:cNvSpPr>
            <a:spLocks noChangeArrowheads="1"/>
          </p:cNvSpPr>
          <p:nvPr/>
        </p:nvSpPr>
        <p:spPr bwMode="auto">
          <a:xfrm>
            <a:off x="2900363" y="679159488"/>
            <a:ext cx="30607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900">
                <a:latin typeface="Arial" charset="0"/>
              </a:rPr>
              <a:t>Decrease dose by 20-50 percent per day until you reach </a:t>
            </a:r>
            <a:endParaRPr lang="en-US" sz="800"/>
          </a:p>
          <a:p>
            <a:pPr eaLnBrk="0" hangingPunct="0"/>
            <a:endParaRPr lang="en-US"/>
          </a:p>
        </p:txBody>
      </p:sp>
      <p:sp>
        <p:nvSpPr>
          <p:cNvPr id="94238" name="Rectangle 30"/>
          <p:cNvSpPr>
            <a:spLocks noChangeArrowheads="1"/>
          </p:cNvSpPr>
          <p:nvPr/>
        </p:nvSpPr>
        <p:spPr bwMode="auto">
          <a:xfrm>
            <a:off x="2900363" y="822034488"/>
            <a:ext cx="7175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900">
                <a:latin typeface="Arial" charset="0"/>
              </a:rPr>
              <a:t>30 mg/day</a:t>
            </a:r>
            <a:endParaRPr lang="en-US" sz="800"/>
          </a:p>
          <a:p>
            <a:pPr eaLnBrk="0" hangingPunct="0"/>
            <a:endParaRPr lang="en-US"/>
          </a:p>
        </p:txBody>
      </p:sp>
      <p:sp>
        <p:nvSpPr>
          <p:cNvPr id="94239" name="Rectangle 31"/>
          <p:cNvSpPr>
            <a:spLocks noChangeArrowheads="1"/>
          </p:cNvSpPr>
          <p:nvPr/>
        </p:nvSpPr>
        <p:spPr bwMode="auto">
          <a:xfrm>
            <a:off x="2820988" y="1036346988"/>
            <a:ext cx="23653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900">
                <a:latin typeface="Arial Narrow"/>
              </a:rPr>
              <a:t>–</a:t>
            </a:r>
            <a:endParaRPr lang="en-US" sz="800"/>
          </a:p>
          <a:p>
            <a:pPr eaLnBrk="0" hangingPunct="0"/>
            <a:endParaRPr lang="en-US"/>
          </a:p>
        </p:txBody>
      </p:sp>
      <p:sp>
        <p:nvSpPr>
          <p:cNvPr id="94240" name="Rectangle 32"/>
          <p:cNvSpPr>
            <a:spLocks noChangeArrowheads="1"/>
          </p:cNvSpPr>
          <p:nvPr/>
        </p:nvSpPr>
        <p:spPr bwMode="auto">
          <a:xfrm>
            <a:off x="2900363" y="1036346988"/>
            <a:ext cx="35052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900">
                <a:latin typeface="Arial" charset="0"/>
              </a:rPr>
              <a:t>Then decrease by 5 mg/day every three to five days to 10 mg/day</a:t>
            </a:r>
            <a:endParaRPr lang="en-US" sz="800"/>
          </a:p>
          <a:p>
            <a:pPr eaLnBrk="0" hangingPunct="0"/>
            <a:endParaRPr lang="en-US"/>
          </a:p>
        </p:txBody>
      </p:sp>
      <p:sp>
        <p:nvSpPr>
          <p:cNvPr id="94241" name="Rectangle 33"/>
          <p:cNvSpPr>
            <a:spLocks noChangeArrowheads="1"/>
          </p:cNvSpPr>
          <p:nvPr/>
        </p:nvSpPr>
        <p:spPr bwMode="auto">
          <a:xfrm>
            <a:off x="2820988" y="1250659488"/>
            <a:ext cx="23653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900">
                <a:latin typeface="Arial Narrow"/>
              </a:rPr>
              <a:t>–</a:t>
            </a:r>
            <a:endParaRPr lang="en-US" sz="800"/>
          </a:p>
          <a:p>
            <a:pPr eaLnBrk="0" hangingPunct="0"/>
            <a:endParaRPr lang="en-US"/>
          </a:p>
        </p:txBody>
      </p:sp>
      <p:sp>
        <p:nvSpPr>
          <p:cNvPr id="94242" name="Rectangle 34"/>
          <p:cNvSpPr>
            <a:spLocks noChangeArrowheads="1"/>
          </p:cNvSpPr>
          <p:nvPr/>
        </p:nvSpPr>
        <p:spPr bwMode="auto">
          <a:xfrm>
            <a:off x="2900363" y="1250659488"/>
            <a:ext cx="29083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900">
                <a:latin typeface="Arial" charset="0"/>
              </a:rPr>
              <a:t>Then decrease by 2.5 mg/day every three to five days</a:t>
            </a:r>
            <a:endParaRPr lang="en-US" sz="800"/>
          </a:p>
          <a:p>
            <a:pPr eaLnBrk="0" hangingPunct="0"/>
            <a:endParaRPr lang="en-US"/>
          </a:p>
        </p:txBody>
      </p:sp>
      <p:sp>
        <p:nvSpPr>
          <p:cNvPr id="94243" name="Rectangle 35"/>
          <p:cNvSpPr>
            <a:spLocks noChangeArrowheads="1"/>
          </p:cNvSpPr>
          <p:nvPr/>
        </p:nvSpPr>
        <p:spPr bwMode="auto">
          <a:xfrm>
            <a:off x="2820988" y="1464971988"/>
            <a:ext cx="10795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900">
                <a:latin typeface="Arial" charset="0"/>
              </a:rPr>
              <a:t>Morphine SR/CR:</a:t>
            </a:r>
            <a:endParaRPr lang="en-US" sz="800"/>
          </a:p>
          <a:p>
            <a:pPr eaLnBrk="0" hangingPunct="0"/>
            <a:endParaRPr lang="en-US"/>
          </a:p>
        </p:txBody>
      </p:sp>
      <p:sp>
        <p:nvSpPr>
          <p:cNvPr id="94244" name="Rectangle 36"/>
          <p:cNvSpPr>
            <a:spLocks noChangeArrowheads="1"/>
          </p:cNvSpPr>
          <p:nvPr/>
        </p:nvSpPr>
        <p:spPr bwMode="auto">
          <a:xfrm>
            <a:off x="2820988" y="1679284488"/>
            <a:ext cx="23653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900">
                <a:latin typeface="Arial Narrow"/>
              </a:rPr>
              <a:t>–</a:t>
            </a:r>
            <a:endParaRPr lang="en-US" sz="800"/>
          </a:p>
          <a:p>
            <a:pPr eaLnBrk="0" hangingPunct="0"/>
            <a:endParaRPr lang="en-US"/>
          </a:p>
        </p:txBody>
      </p:sp>
      <p:sp>
        <p:nvSpPr>
          <p:cNvPr id="94245" name="Rectangle 37"/>
          <p:cNvSpPr>
            <a:spLocks noChangeArrowheads="1"/>
          </p:cNvSpPr>
          <p:nvPr/>
        </p:nvSpPr>
        <p:spPr bwMode="auto">
          <a:xfrm>
            <a:off x="2900363" y="1679284488"/>
            <a:ext cx="30607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900">
                <a:latin typeface="Arial" charset="0"/>
              </a:rPr>
              <a:t>Decrease dose by 20-50 percent per day until you reach </a:t>
            </a:r>
            <a:endParaRPr lang="en-US" sz="800"/>
          </a:p>
          <a:p>
            <a:pPr eaLnBrk="0" hangingPunct="0"/>
            <a:endParaRPr lang="en-US"/>
          </a:p>
        </p:txBody>
      </p:sp>
      <p:sp>
        <p:nvSpPr>
          <p:cNvPr id="94246" name="Rectangle 38"/>
          <p:cNvSpPr>
            <a:spLocks noChangeArrowheads="1"/>
          </p:cNvSpPr>
          <p:nvPr/>
        </p:nvSpPr>
        <p:spPr bwMode="auto">
          <a:xfrm>
            <a:off x="2900363" y="1822159488"/>
            <a:ext cx="7175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900">
                <a:latin typeface="Arial" charset="0"/>
              </a:rPr>
              <a:t>45 mg/day</a:t>
            </a:r>
            <a:endParaRPr lang="en-US" sz="800"/>
          </a:p>
          <a:p>
            <a:pPr eaLnBrk="0" hangingPunct="0"/>
            <a:endParaRPr lang="en-US"/>
          </a:p>
        </p:txBody>
      </p:sp>
      <p:sp>
        <p:nvSpPr>
          <p:cNvPr id="94247" name="Rectangle 39"/>
          <p:cNvSpPr>
            <a:spLocks noChangeArrowheads="1"/>
          </p:cNvSpPr>
          <p:nvPr/>
        </p:nvSpPr>
        <p:spPr bwMode="auto">
          <a:xfrm>
            <a:off x="2820988" y="2036471988"/>
            <a:ext cx="23653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900">
                <a:latin typeface="Arial Narrow"/>
              </a:rPr>
              <a:t>–</a:t>
            </a:r>
            <a:endParaRPr lang="en-US" sz="800"/>
          </a:p>
          <a:p>
            <a:pPr eaLnBrk="0" hangingPunct="0"/>
            <a:endParaRPr lang="en-US"/>
          </a:p>
        </p:txBody>
      </p:sp>
      <p:sp>
        <p:nvSpPr>
          <p:cNvPr id="94248" name="Rectangle 40"/>
          <p:cNvSpPr>
            <a:spLocks noChangeArrowheads="1"/>
          </p:cNvSpPr>
          <p:nvPr/>
        </p:nvSpPr>
        <p:spPr bwMode="auto">
          <a:xfrm>
            <a:off x="2900363" y="2036471988"/>
            <a:ext cx="27940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900">
                <a:latin typeface="Arial" charset="0"/>
              </a:rPr>
              <a:t>Then decrease by 15 mg/day every two to five days</a:t>
            </a:r>
            <a:endParaRPr lang="en-US" sz="800"/>
          </a:p>
          <a:p>
            <a:pPr eaLnBrk="0" hangingPunct="0"/>
            <a:endParaRPr lang="en-US"/>
          </a:p>
        </p:txBody>
      </p:sp>
      <p:sp>
        <p:nvSpPr>
          <p:cNvPr id="94249" name="Rectangle 41"/>
          <p:cNvSpPr>
            <a:spLocks noChangeArrowheads="1"/>
          </p:cNvSpPr>
          <p:nvPr/>
        </p:nvSpPr>
        <p:spPr bwMode="auto">
          <a:xfrm>
            <a:off x="2820988" y="2147483647"/>
            <a:ext cx="9906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900">
                <a:latin typeface="Arial" charset="0"/>
              </a:rPr>
              <a:t>Oxycodone CR:</a:t>
            </a:r>
            <a:endParaRPr lang="en-US" sz="800"/>
          </a:p>
          <a:p>
            <a:pPr eaLnBrk="0" hangingPunct="0"/>
            <a:endParaRPr lang="en-US"/>
          </a:p>
        </p:txBody>
      </p:sp>
      <p:sp>
        <p:nvSpPr>
          <p:cNvPr id="94250" name="Rectangle 42"/>
          <p:cNvSpPr>
            <a:spLocks noChangeArrowheads="1"/>
          </p:cNvSpPr>
          <p:nvPr/>
        </p:nvSpPr>
        <p:spPr bwMode="auto">
          <a:xfrm>
            <a:off x="2820988" y="2147483647"/>
            <a:ext cx="23653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900">
                <a:latin typeface="Arial Narrow"/>
              </a:rPr>
              <a:t>–</a:t>
            </a:r>
            <a:endParaRPr lang="en-US" sz="800"/>
          </a:p>
          <a:p>
            <a:pPr eaLnBrk="0" hangingPunct="0"/>
            <a:endParaRPr lang="en-US"/>
          </a:p>
        </p:txBody>
      </p:sp>
      <p:sp>
        <p:nvSpPr>
          <p:cNvPr id="94251" name="Rectangle 43"/>
          <p:cNvSpPr>
            <a:spLocks noChangeArrowheads="1"/>
          </p:cNvSpPr>
          <p:nvPr/>
        </p:nvSpPr>
        <p:spPr bwMode="auto">
          <a:xfrm>
            <a:off x="2900363" y="2147483647"/>
            <a:ext cx="30607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900">
                <a:latin typeface="Arial" charset="0"/>
              </a:rPr>
              <a:t>Decrease dose by 20-50 percent per day until you reach </a:t>
            </a:r>
            <a:endParaRPr lang="en-US" sz="800"/>
          </a:p>
          <a:p>
            <a:pPr eaLnBrk="0" hangingPunct="0"/>
            <a:endParaRPr lang="en-US"/>
          </a:p>
        </p:txBody>
      </p:sp>
      <p:sp>
        <p:nvSpPr>
          <p:cNvPr id="94252" name="Rectangle 44"/>
          <p:cNvSpPr>
            <a:spLocks noChangeArrowheads="1"/>
          </p:cNvSpPr>
          <p:nvPr/>
        </p:nvSpPr>
        <p:spPr bwMode="auto">
          <a:xfrm>
            <a:off x="2900363" y="2147483647"/>
            <a:ext cx="7493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900">
                <a:latin typeface="Arial" charset="0"/>
              </a:rPr>
              <a:t>30 mg/day </a:t>
            </a:r>
            <a:endParaRPr lang="en-US" sz="800"/>
          </a:p>
          <a:p>
            <a:pPr eaLnBrk="0" hangingPunct="0"/>
            <a:endParaRPr lang="en-US"/>
          </a:p>
        </p:txBody>
      </p:sp>
      <p:sp>
        <p:nvSpPr>
          <p:cNvPr id="94253" name="Rectangle 45"/>
          <p:cNvSpPr>
            <a:spLocks noChangeArrowheads="1"/>
          </p:cNvSpPr>
          <p:nvPr/>
        </p:nvSpPr>
        <p:spPr bwMode="auto">
          <a:xfrm>
            <a:off x="2820988" y="2147483647"/>
            <a:ext cx="23653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900">
                <a:latin typeface="Arial Narrow"/>
              </a:rPr>
              <a:t>–</a:t>
            </a:r>
            <a:endParaRPr lang="en-US" sz="800"/>
          </a:p>
          <a:p>
            <a:pPr eaLnBrk="0" hangingPunct="0"/>
            <a:endParaRPr lang="en-US"/>
          </a:p>
        </p:txBody>
      </p:sp>
      <p:sp>
        <p:nvSpPr>
          <p:cNvPr id="94254" name="Rectangle 46"/>
          <p:cNvSpPr>
            <a:spLocks noChangeArrowheads="1"/>
          </p:cNvSpPr>
          <p:nvPr/>
        </p:nvSpPr>
        <p:spPr bwMode="auto">
          <a:xfrm>
            <a:off x="2900363" y="2147483647"/>
            <a:ext cx="2794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900">
                <a:latin typeface="Arial" charset="0"/>
              </a:rPr>
              <a:t>Then decrease by 10 mg/day every two to five days</a:t>
            </a:r>
            <a:endParaRPr lang="en-US"/>
          </a:p>
        </p:txBody>
      </p:sp>
      <p:sp>
        <p:nvSpPr>
          <p:cNvPr id="3" name="Rectangle 2"/>
          <p:cNvSpPr/>
          <p:nvPr/>
        </p:nvSpPr>
        <p:spPr>
          <a:xfrm>
            <a:off x="870857" y="2685143"/>
            <a:ext cx="6328229" cy="2975428"/>
          </a:xfrm>
          <a:prstGeom prst="rect">
            <a:avLst/>
          </a:prstGeom>
          <a:noFill/>
        </p:spPr>
        <p:txBody>
          <a:bodyPr wrap="square" lIns="91440" tIns="45720" rIns="91440" bIns="45720">
            <a:noAutofit/>
          </a:bodyPr>
          <a:lstStyle/>
          <a:p>
            <a:pPr algn="ct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705894"/>
            <a:ext cx="8229600" cy="535531"/>
          </a:xfrm>
        </p:spPr>
        <p:txBody>
          <a:bodyPr/>
          <a:lstStyle/>
          <a:p>
            <a:r>
              <a:rPr lang="en-US" sz="3200" dirty="0" smtClean="0"/>
              <a:t>Case #1: </a:t>
            </a:r>
            <a:r>
              <a:rPr lang="en-US" sz="3200" dirty="0" smtClean="0"/>
              <a:t>Methadone Madness</a:t>
            </a:r>
            <a:endParaRPr lang="en-US" sz="3200" dirty="0" smtClean="0"/>
          </a:p>
        </p:txBody>
      </p:sp>
      <p:sp>
        <p:nvSpPr>
          <p:cNvPr id="14339" name="Rectangle 3"/>
          <p:cNvSpPr>
            <a:spLocks noGrp="1" noChangeArrowheads="1"/>
          </p:cNvSpPr>
          <p:nvPr>
            <p:ph type="body" idx="1"/>
          </p:nvPr>
        </p:nvSpPr>
        <p:spPr>
          <a:xfrm>
            <a:off x="533400" y="2286000"/>
            <a:ext cx="7693025" cy="3886200"/>
          </a:xfrm>
        </p:spPr>
        <p:txBody>
          <a:bodyPr/>
          <a:lstStyle/>
          <a:p>
            <a:r>
              <a:rPr lang="en-US" b="0" dirty="0" smtClean="0"/>
              <a:t>55 year old man new to KPNC with axial low back pain  since 1980’s.</a:t>
            </a:r>
          </a:p>
          <a:p>
            <a:r>
              <a:rPr lang="en-US" b="0" dirty="0" smtClean="0"/>
              <a:t>S/P anterior fusion with prosthetic disk 2002, 2006. Constant LBP without radiation. </a:t>
            </a:r>
          </a:p>
          <a:p>
            <a:r>
              <a:rPr lang="en-US" b="0" dirty="0" smtClean="0"/>
              <a:t>New chest wall pain since falling off the toilet. Difficulty urinating, Disabled, now on SSDI.</a:t>
            </a:r>
          </a:p>
        </p:txBody>
      </p:sp>
    </p:spTree>
    <p:custDataLst>
      <p:tags r:id="rId1"/>
    </p:custDataLst>
    <p:extLst>
      <p:ext uri="{BB962C8B-B14F-4D97-AF65-F5344CB8AC3E}">
        <p14:creationId xmlns:p14="http://schemas.microsoft.com/office/powerpoint/2010/main" val="2772447852"/>
      </p:ext>
    </p:extLst>
  </p:cSld>
  <p:clrMapOvr>
    <a:masterClrMapping/>
  </p:clrMapOvr>
  <mc:AlternateContent xmlns:mc="http://schemas.openxmlformats.org/markup-compatibility/2006" xmlns:p14="http://schemas.microsoft.com/office/powerpoint/2010/main">
    <mc:Choice Requires="p14">
      <p:transition spd="slow" p14:dur="2000" advTm="54502"/>
    </mc:Choice>
    <mc:Fallback xmlns="">
      <p:transition spd="slow" advTm="54502"/>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t>Past Medical History:</a:t>
            </a:r>
          </a:p>
        </p:txBody>
      </p:sp>
      <p:sp>
        <p:nvSpPr>
          <p:cNvPr id="15363" name="Rectangle 3"/>
          <p:cNvSpPr>
            <a:spLocks noGrp="1" noChangeArrowheads="1"/>
          </p:cNvSpPr>
          <p:nvPr>
            <p:ph type="body" idx="1"/>
          </p:nvPr>
        </p:nvSpPr>
        <p:spPr/>
        <p:txBody>
          <a:bodyPr/>
          <a:lstStyle/>
          <a:p>
            <a:r>
              <a:rPr lang="en-US" b="0" dirty="0" smtClean="0"/>
              <a:t>9 knee surgeries</a:t>
            </a:r>
          </a:p>
          <a:p>
            <a:r>
              <a:rPr lang="en-US" b="0" dirty="0" smtClean="0"/>
              <a:t>Hx of melanoma 1991</a:t>
            </a:r>
          </a:p>
          <a:p>
            <a:r>
              <a:rPr lang="en-US" b="0" dirty="0" smtClean="0"/>
              <a:t>Hx of interstitial nephritis requiring dialysis </a:t>
            </a:r>
          </a:p>
          <a:p>
            <a:r>
              <a:rPr lang="en-US" b="0" dirty="0" smtClean="0"/>
              <a:t>Hx of EtOH abuse, in AA since 1983</a:t>
            </a:r>
          </a:p>
          <a:p>
            <a:r>
              <a:rPr lang="en-US" b="0" dirty="0" smtClean="0"/>
              <a:t>Hx. of abusing </a:t>
            </a:r>
            <a:r>
              <a:rPr lang="en-US" b="0" dirty="0"/>
              <a:t>Carisoprodol, </a:t>
            </a:r>
            <a:r>
              <a:rPr lang="en-US" b="0" dirty="0" smtClean="0"/>
              <a:t>Diazepam, </a:t>
            </a:r>
            <a:r>
              <a:rPr lang="en-US" b="0" dirty="0"/>
              <a:t>C</a:t>
            </a:r>
            <a:r>
              <a:rPr lang="en-US" b="0" dirty="0" smtClean="0"/>
              <a:t>odeine, Oxycodone</a:t>
            </a:r>
          </a:p>
          <a:p>
            <a:endParaRPr lang="en-US" dirty="0" smtClean="0"/>
          </a:p>
        </p:txBody>
      </p:sp>
    </p:spTree>
    <p:custDataLst>
      <p:tags r:id="rId1"/>
    </p:custDataLst>
    <p:extLst>
      <p:ext uri="{BB962C8B-B14F-4D97-AF65-F5344CB8AC3E}">
        <p14:creationId xmlns:p14="http://schemas.microsoft.com/office/powerpoint/2010/main" val="2900700387"/>
      </p:ext>
    </p:extLst>
  </p:cSld>
  <p:clrMapOvr>
    <a:masterClrMapping/>
  </p:clrMapOvr>
  <mc:AlternateContent xmlns:mc="http://schemas.openxmlformats.org/markup-compatibility/2006" xmlns:p14="http://schemas.microsoft.com/office/powerpoint/2010/main">
    <mc:Choice Requires="p14">
      <p:transition spd="slow" p14:dur="2000" advTm="36148"/>
    </mc:Choice>
    <mc:Fallback xmlns="">
      <p:transition spd="slow" advTm="36148"/>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Medications</a:t>
            </a:r>
          </a:p>
        </p:txBody>
      </p:sp>
      <p:sp>
        <p:nvSpPr>
          <p:cNvPr id="204803" name="Rectangle 3"/>
          <p:cNvSpPr>
            <a:spLocks noGrp="1" noChangeArrowheads="1"/>
          </p:cNvSpPr>
          <p:nvPr>
            <p:ph type="body" idx="1"/>
          </p:nvPr>
        </p:nvSpPr>
        <p:spPr>
          <a:xfrm>
            <a:off x="457200" y="1736725"/>
            <a:ext cx="8229600" cy="4425827"/>
          </a:xfrm>
        </p:spPr>
        <p:txBody>
          <a:bodyPr/>
          <a:lstStyle/>
          <a:p>
            <a:pPr>
              <a:lnSpc>
                <a:spcPct val="90000"/>
              </a:lnSpc>
              <a:defRPr/>
            </a:pPr>
            <a:endParaRPr lang="en-US" dirty="0" smtClean="0"/>
          </a:p>
          <a:p>
            <a:pPr>
              <a:lnSpc>
                <a:spcPct val="90000"/>
              </a:lnSpc>
              <a:defRPr/>
            </a:pPr>
            <a:endParaRPr lang="en-US" dirty="0"/>
          </a:p>
          <a:p>
            <a:pPr>
              <a:lnSpc>
                <a:spcPct val="90000"/>
              </a:lnSpc>
              <a:defRPr/>
            </a:pPr>
            <a:endParaRPr lang="en-US" dirty="0" smtClean="0"/>
          </a:p>
          <a:p>
            <a:pPr>
              <a:lnSpc>
                <a:spcPct val="90000"/>
              </a:lnSpc>
              <a:defRPr/>
            </a:pPr>
            <a:endParaRPr lang="en-US" dirty="0" smtClean="0"/>
          </a:p>
          <a:p>
            <a:pPr>
              <a:lnSpc>
                <a:spcPct val="90000"/>
              </a:lnSpc>
              <a:defRPr/>
            </a:pPr>
            <a:endParaRPr lang="en-US" dirty="0" smtClean="0"/>
          </a:p>
          <a:p>
            <a:pPr>
              <a:lnSpc>
                <a:spcPct val="90000"/>
              </a:lnSpc>
              <a:defRPr/>
            </a:pPr>
            <a:endParaRPr lang="en-US" dirty="0"/>
          </a:p>
          <a:p>
            <a:pPr>
              <a:lnSpc>
                <a:spcPct val="90000"/>
              </a:lnSpc>
              <a:defRPr/>
            </a:pPr>
            <a:r>
              <a:rPr lang="en-US" dirty="0" smtClean="0"/>
              <a:t>2 </a:t>
            </a:r>
            <a:r>
              <a:rPr lang="en-US" dirty="0" smtClean="0"/>
              <a:t>Years Ago:</a:t>
            </a:r>
            <a:r>
              <a:rPr lang="en-US" dirty="0" smtClean="0">
                <a:solidFill>
                  <a:schemeClr val="hlink"/>
                </a:solidFill>
              </a:rPr>
              <a:t> methadone 40 mg QID</a:t>
            </a:r>
            <a:r>
              <a:rPr lang="en-US" dirty="0" smtClean="0"/>
              <a:t> </a:t>
            </a:r>
          </a:p>
          <a:p>
            <a:pPr lvl="1">
              <a:lnSpc>
                <a:spcPct val="90000"/>
              </a:lnSpc>
              <a:defRPr/>
            </a:pPr>
            <a:r>
              <a:rPr lang="en-US" dirty="0" smtClean="0"/>
              <a:t>400% increase in 2 years</a:t>
            </a:r>
          </a:p>
          <a:p>
            <a:pPr lvl="1">
              <a:lnSpc>
                <a:spcPct val="90000"/>
              </a:lnSpc>
              <a:defRPr/>
            </a:pPr>
            <a:endParaRPr lang="en-US" dirty="0" smtClean="0"/>
          </a:p>
          <a:p>
            <a:pPr marL="0" indent="0">
              <a:lnSpc>
                <a:spcPct val="90000"/>
              </a:lnSpc>
              <a:buFont typeface="Wingdings" pitchFamily="2" charset="2"/>
              <a:buNone/>
              <a:defRPr/>
            </a:pPr>
            <a:endParaRPr lang="en-US" dirty="0" smtClean="0"/>
          </a:p>
        </p:txBody>
      </p:sp>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156" t="47778" r="30156" b="33055"/>
          <a:stretch/>
        </p:blipFill>
        <p:spPr bwMode="auto">
          <a:xfrm>
            <a:off x="914400" y="2057400"/>
            <a:ext cx="72771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156" t="47778" r="63438" b="33055"/>
          <a:stretch/>
        </p:blipFill>
        <p:spPr bwMode="auto">
          <a:xfrm>
            <a:off x="914400" y="2057400"/>
            <a:ext cx="32194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96210063"/>
      </p:ext>
    </p:extLst>
  </p:cSld>
  <p:clrMapOvr>
    <a:masterClrMapping/>
  </p:clrMapOvr>
  <mc:AlternateContent xmlns:mc="http://schemas.openxmlformats.org/markup-compatibility/2006" xmlns:p14="http://schemas.microsoft.com/office/powerpoint/2010/main">
    <mc:Choice Requires="p14">
      <p:transition spd="slow" p14:dur="2000" advTm="43666"/>
    </mc:Choice>
    <mc:Fallback xmlns="">
      <p:transition spd="slow" advTm="436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0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8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Digression #1	</a:t>
            </a:r>
          </a:p>
        </p:txBody>
      </p:sp>
      <p:sp>
        <p:nvSpPr>
          <p:cNvPr id="99331" name="Rectangle 3"/>
          <p:cNvSpPr>
            <a:spLocks noGrp="1" noChangeArrowheads="1"/>
          </p:cNvSpPr>
          <p:nvPr>
            <p:ph type="body" idx="1"/>
          </p:nvPr>
        </p:nvSpPr>
        <p:spPr>
          <a:xfrm>
            <a:off x="457200" y="1981200"/>
            <a:ext cx="7315200" cy="4114800"/>
          </a:xfrm>
        </p:spPr>
        <p:txBody>
          <a:bodyPr/>
          <a:lstStyle/>
          <a:p>
            <a:pPr marL="0" indent="0" algn="ctr">
              <a:buFont typeface="Wingdings" pitchFamily="2" charset="2"/>
              <a:buNone/>
              <a:defRPr/>
            </a:pPr>
            <a:r>
              <a:rPr lang="en-US" dirty="0" smtClean="0"/>
              <a:t>No evidence of efficacy for opioid medication for axial low back pain past 16 weeks</a:t>
            </a:r>
          </a:p>
          <a:p>
            <a:pPr algn="ctr">
              <a:defRPr/>
            </a:pPr>
            <a:endParaRPr lang="en-US" dirty="0" smtClean="0"/>
          </a:p>
          <a:p>
            <a:pPr marL="0" indent="0" algn="ctr">
              <a:buFont typeface="Wingdings" pitchFamily="2" charset="2"/>
              <a:buNone/>
              <a:defRPr/>
            </a:pPr>
            <a:r>
              <a:rPr lang="en-US" dirty="0" smtClean="0"/>
              <a:t>Axial low back pain is one of the most difficult to treat pain conditions and </a:t>
            </a:r>
            <a:r>
              <a:rPr lang="en-US" i="1" dirty="0" smtClean="0"/>
              <a:t>rarely if ever</a:t>
            </a:r>
            <a:r>
              <a:rPr lang="en-US" dirty="0" smtClean="0"/>
              <a:t> responds to pharmacotherapy</a:t>
            </a:r>
          </a:p>
          <a:p>
            <a:pPr>
              <a:defRPr/>
            </a:pPr>
            <a:endParaRPr lang="en-US" dirty="0" smtClean="0"/>
          </a:p>
        </p:txBody>
      </p:sp>
    </p:spTree>
    <p:custDataLst>
      <p:tags r:id="rId1"/>
    </p:custDataLst>
    <p:extLst>
      <p:ext uri="{BB962C8B-B14F-4D97-AF65-F5344CB8AC3E}">
        <p14:creationId xmlns:p14="http://schemas.microsoft.com/office/powerpoint/2010/main" val="2332992597"/>
      </p:ext>
    </p:extLst>
  </p:cSld>
  <p:clrMapOvr>
    <a:masterClrMapping/>
  </p:clrMapOvr>
  <mc:AlternateContent xmlns:mc="http://schemas.openxmlformats.org/markup-compatibility/2006" xmlns:p14="http://schemas.microsoft.com/office/powerpoint/2010/main">
    <mc:Choice Requires="p14">
      <p:transition spd="slow" p14:dur="2000" advTm="72176"/>
    </mc:Choice>
    <mc:Fallback xmlns="">
      <p:transition spd="slow" advTm="72176"/>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Comorbidities:</a:t>
            </a:r>
          </a:p>
        </p:txBody>
      </p:sp>
      <p:sp>
        <p:nvSpPr>
          <p:cNvPr id="19459" name="Rectangle 3"/>
          <p:cNvSpPr>
            <a:spLocks noGrp="1" noChangeArrowheads="1"/>
          </p:cNvSpPr>
          <p:nvPr>
            <p:ph type="body" idx="1"/>
          </p:nvPr>
        </p:nvSpPr>
        <p:spPr>
          <a:xfrm>
            <a:off x="1143000" y="1828800"/>
            <a:ext cx="7315200" cy="4114800"/>
          </a:xfrm>
        </p:spPr>
        <p:txBody>
          <a:bodyPr/>
          <a:lstStyle/>
          <a:p>
            <a:r>
              <a:rPr lang="en-US" b="0" dirty="0" smtClean="0"/>
              <a:t>Hypertension – HCTZ, </a:t>
            </a:r>
            <a:r>
              <a:rPr lang="en-US" b="0" dirty="0" err="1" smtClean="0"/>
              <a:t>metoprolol</a:t>
            </a:r>
            <a:endParaRPr lang="en-US" b="0" dirty="0" smtClean="0"/>
          </a:p>
          <a:p>
            <a:r>
              <a:rPr lang="en-US" b="0" dirty="0" smtClean="0"/>
              <a:t>Hyperlipidemia – on </a:t>
            </a:r>
            <a:r>
              <a:rPr lang="en-US" b="0" dirty="0" err="1" smtClean="0"/>
              <a:t>simvistatin</a:t>
            </a:r>
            <a:endParaRPr lang="en-US" b="0" dirty="0" smtClean="0"/>
          </a:p>
          <a:p>
            <a:r>
              <a:rPr lang="en-US" b="0" dirty="0" smtClean="0"/>
              <a:t>Depression – on citalopram 60 mg PHQ9=19</a:t>
            </a:r>
          </a:p>
          <a:p>
            <a:r>
              <a:rPr lang="en-US" b="0" dirty="0"/>
              <a:t>No </a:t>
            </a:r>
            <a:r>
              <a:rPr lang="en-US" b="0" dirty="0" smtClean="0"/>
              <a:t>libido and poor sexual function</a:t>
            </a:r>
            <a:endParaRPr lang="en-US" b="0" dirty="0"/>
          </a:p>
          <a:p>
            <a:r>
              <a:rPr lang="en-US" b="0" dirty="0" smtClean="0"/>
              <a:t>Sleep apnea (refusing CPAP)</a:t>
            </a:r>
          </a:p>
          <a:p>
            <a:r>
              <a:rPr lang="en-US" b="0" dirty="0" smtClean="0"/>
              <a:t>Bladder outlet problem – on </a:t>
            </a:r>
            <a:r>
              <a:rPr lang="en-US" b="0" dirty="0" err="1" smtClean="0"/>
              <a:t>tamsulosin</a:t>
            </a:r>
            <a:endParaRPr lang="en-US" b="0" dirty="0" smtClean="0"/>
          </a:p>
          <a:p>
            <a:r>
              <a:rPr lang="en-US" b="0" dirty="0" smtClean="0"/>
              <a:t>Chronic nausea – on promethazine</a:t>
            </a:r>
          </a:p>
          <a:p>
            <a:r>
              <a:rPr lang="en-US" b="0" dirty="0" smtClean="0"/>
              <a:t>History of melanoma </a:t>
            </a:r>
            <a:r>
              <a:rPr lang="en-US" b="0" dirty="0"/>
              <a:t>and interstitial </a:t>
            </a:r>
            <a:r>
              <a:rPr lang="en-US" b="0" dirty="0" smtClean="0"/>
              <a:t>nephritis</a:t>
            </a:r>
          </a:p>
        </p:txBody>
      </p:sp>
    </p:spTree>
    <p:custDataLst>
      <p:tags r:id="rId1"/>
    </p:custDataLst>
    <p:extLst>
      <p:ext uri="{BB962C8B-B14F-4D97-AF65-F5344CB8AC3E}">
        <p14:creationId xmlns:p14="http://schemas.microsoft.com/office/powerpoint/2010/main" val="794148913"/>
      </p:ext>
    </p:extLst>
  </p:cSld>
  <p:clrMapOvr>
    <a:masterClrMapping/>
  </p:clrMapOvr>
  <mc:AlternateContent xmlns:mc="http://schemas.openxmlformats.org/markup-compatibility/2006" xmlns:p14="http://schemas.microsoft.com/office/powerpoint/2010/main">
    <mc:Choice Requires="p14">
      <p:transition spd="slow" p14:dur="2000" advTm="79269"/>
    </mc:Choice>
    <mc:Fallback xmlns="">
      <p:transition spd="slow" advTm="7926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2"/>
          <p:cNvSpPr>
            <a:spLocks noGrp="1"/>
          </p:cNvSpPr>
          <p:nvPr>
            <p:ph type="sldNum" sz="quarter" idx="10"/>
          </p:nvPr>
        </p:nvSpPr>
        <p:spPr>
          <a:noFill/>
        </p:spPr>
        <p:txBody>
          <a:bodyPr/>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eaLnBrk="1" hangingPunct="1"/>
            <a:fld id="{D8ABEB82-5EB5-40B0-AD66-682D2C999C2E}" type="slidenum">
              <a:rPr lang="en-US" smtClean="0">
                <a:solidFill>
                  <a:srgbClr val="414636"/>
                </a:solidFill>
              </a:rPr>
              <a:pPr eaLnBrk="1" hangingPunct="1"/>
              <a:t>2</a:t>
            </a:fld>
            <a:endParaRPr lang="en-US" smtClean="0">
              <a:solidFill>
                <a:srgbClr val="414636"/>
              </a:solidFill>
            </a:endParaRPr>
          </a:p>
        </p:txBody>
      </p:sp>
      <p:sp>
        <p:nvSpPr>
          <p:cNvPr id="7171" name="Footer Placeholder 3"/>
          <p:cNvSpPr>
            <a:spLocks noGrp="1"/>
          </p:cNvSpPr>
          <p:nvPr>
            <p:ph type="ftr" sz="quarter" idx="11"/>
          </p:nvPr>
        </p:nvSpPr>
        <p:spPr>
          <a:noFill/>
        </p:spPr>
        <p:txBody>
          <a:bodyPr/>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eaLnBrk="1" hangingPunct="1"/>
            <a:r>
              <a:rPr lang="en-US" smtClean="0">
                <a:solidFill>
                  <a:schemeClr val="bg2"/>
                </a:solidFill>
              </a:rPr>
              <a:t>|     © 2011 Kaiser Foundation Health Plan, Inc. For internal use only.</a:t>
            </a:r>
          </a:p>
        </p:txBody>
      </p:sp>
      <p:sp>
        <p:nvSpPr>
          <p:cNvPr id="7172" name="Date Placeholder 4"/>
          <p:cNvSpPr>
            <a:spLocks noGrp="1"/>
          </p:cNvSpPr>
          <p:nvPr>
            <p:ph type="dt" sz="quarter" idx="12"/>
          </p:nvPr>
        </p:nvSpPr>
        <p:spPr>
          <a:noFill/>
        </p:spPr>
        <p:txBody>
          <a:bodyPr/>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eaLnBrk="1" hangingPunct="1"/>
            <a:fld id="{059ABA38-A3FA-4AD7-83C8-E03B7A4A29B9}" type="datetime4">
              <a:rPr lang="en-US" smtClean="0">
                <a:solidFill>
                  <a:schemeClr val="bg2"/>
                </a:solidFill>
              </a:rPr>
              <a:pPr eaLnBrk="1" hangingPunct="1"/>
              <a:t>May 30, 2014</a:t>
            </a:fld>
            <a:endParaRPr lang="en-US" smtClean="0">
              <a:solidFill>
                <a:schemeClr val="bg2"/>
              </a:solidFill>
            </a:endParaRPr>
          </a:p>
        </p:txBody>
      </p:sp>
      <p:sp>
        <p:nvSpPr>
          <p:cNvPr id="7173" name="Rectangle 2"/>
          <p:cNvSpPr>
            <a:spLocks noGrp="1" noChangeArrowheads="1"/>
          </p:cNvSpPr>
          <p:nvPr>
            <p:ph type="title"/>
          </p:nvPr>
        </p:nvSpPr>
        <p:spPr>
          <a:xfrm>
            <a:off x="457200" y="677863"/>
            <a:ext cx="8229600" cy="563562"/>
          </a:xfrm>
        </p:spPr>
        <p:txBody>
          <a:bodyPr/>
          <a:lstStyle/>
          <a:p>
            <a:pPr eaLnBrk="1" hangingPunct="1"/>
            <a:r>
              <a:rPr lang="en-US" smtClean="0"/>
              <a:t>Objectives</a:t>
            </a:r>
          </a:p>
        </p:txBody>
      </p:sp>
      <p:sp>
        <p:nvSpPr>
          <p:cNvPr id="1695747" name="Rectangle 3"/>
          <p:cNvSpPr>
            <a:spLocks noChangeArrowheads="1"/>
          </p:cNvSpPr>
          <p:nvPr/>
        </p:nvSpPr>
        <p:spPr bwMode="gray">
          <a:xfrm>
            <a:off x="542925" y="1825625"/>
            <a:ext cx="8039100" cy="587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695748" name="Text Box 4"/>
          <p:cNvSpPr txBox="1">
            <a:spLocks noChangeArrowheads="1"/>
          </p:cNvSpPr>
          <p:nvPr/>
        </p:nvSpPr>
        <p:spPr bwMode="gray">
          <a:xfrm>
            <a:off x="762000" y="1920875"/>
            <a:ext cx="7010400" cy="3968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eaLnBrk="1" hangingPunct="1"/>
            <a:r>
              <a:rPr lang="en-US" sz="2000" b="1" dirty="0">
                <a:solidFill>
                  <a:schemeClr val="bg1"/>
                </a:solidFill>
              </a:rPr>
              <a:t>Identify situations when </a:t>
            </a:r>
            <a:r>
              <a:rPr lang="en-US" sz="2000" b="1" dirty="0" smtClean="0">
                <a:solidFill>
                  <a:schemeClr val="bg1"/>
                </a:solidFill>
              </a:rPr>
              <a:t>tapering </a:t>
            </a:r>
            <a:r>
              <a:rPr lang="en-US" sz="2000" b="1" dirty="0">
                <a:solidFill>
                  <a:schemeClr val="bg1"/>
                </a:solidFill>
              </a:rPr>
              <a:t>is appropriate</a:t>
            </a:r>
          </a:p>
        </p:txBody>
      </p:sp>
      <p:sp>
        <p:nvSpPr>
          <p:cNvPr id="1695749" name="Rectangle 5"/>
          <p:cNvSpPr>
            <a:spLocks noChangeArrowheads="1"/>
          </p:cNvSpPr>
          <p:nvPr/>
        </p:nvSpPr>
        <p:spPr bwMode="gray">
          <a:xfrm>
            <a:off x="542925" y="2433638"/>
            <a:ext cx="8039100" cy="587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695750" name="Text Box 6"/>
          <p:cNvSpPr txBox="1">
            <a:spLocks noChangeArrowheads="1"/>
          </p:cNvSpPr>
          <p:nvPr/>
        </p:nvSpPr>
        <p:spPr bwMode="gray">
          <a:xfrm>
            <a:off x="762000" y="2528888"/>
            <a:ext cx="7010400" cy="3968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eaLnBrk="1" hangingPunct="1"/>
            <a:r>
              <a:rPr lang="en-US" sz="2000" b="1">
                <a:solidFill>
                  <a:schemeClr val="bg1"/>
                </a:solidFill>
              </a:rPr>
              <a:t>Learn to design most appropriate type of taper for particular patients</a:t>
            </a:r>
          </a:p>
        </p:txBody>
      </p:sp>
      <p:sp>
        <p:nvSpPr>
          <p:cNvPr id="1695751" name="Rectangle 7"/>
          <p:cNvSpPr>
            <a:spLocks noChangeArrowheads="1"/>
          </p:cNvSpPr>
          <p:nvPr/>
        </p:nvSpPr>
        <p:spPr bwMode="gray">
          <a:xfrm>
            <a:off x="542925" y="3051175"/>
            <a:ext cx="8039100" cy="585788"/>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695752" name="Text Box 8"/>
          <p:cNvSpPr txBox="1">
            <a:spLocks noChangeArrowheads="1"/>
          </p:cNvSpPr>
          <p:nvPr/>
        </p:nvSpPr>
        <p:spPr bwMode="gray">
          <a:xfrm>
            <a:off x="762000" y="3145631"/>
            <a:ext cx="7010400" cy="3968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eaLnBrk="1" hangingPunct="1"/>
            <a:r>
              <a:rPr lang="en-US" sz="2000" b="1">
                <a:solidFill>
                  <a:schemeClr val="bg1"/>
                </a:solidFill>
              </a:rPr>
              <a:t>Gain skills at trouble shooting taper problems to avoid derailing</a:t>
            </a:r>
          </a:p>
        </p:txBody>
      </p:sp>
      <p:sp>
        <p:nvSpPr>
          <p:cNvPr id="1695754" name="Text Box 10"/>
          <p:cNvSpPr txBox="1">
            <a:spLocks noChangeArrowheads="1"/>
          </p:cNvSpPr>
          <p:nvPr/>
        </p:nvSpPr>
        <p:spPr bwMode="gray">
          <a:xfrm>
            <a:off x="762000" y="3805238"/>
            <a:ext cx="7010400" cy="3968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eaLnBrk="1" hangingPunct="1"/>
            <a:r>
              <a:rPr lang="en-US" sz="2000" b="1">
                <a:solidFill>
                  <a:schemeClr val="bg1"/>
                </a:solidFill>
              </a:rPr>
              <a:t>Fourth Item</a:t>
            </a:r>
          </a:p>
        </p:txBody>
      </p:sp>
    </p:spTree>
    <p:custDataLst>
      <p:tags r:id="rId1"/>
    </p:custData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 y="533400"/>
            <a:ext cx="8229600" cy="1143000"/>
          </a:xfrm>
        </p:spPr>
        <p:txBody>
          <a:bodyPr/>
          <a:lstStyle/>
          <a:p>
            <a:r>
              <a:rPr lang="en-US" smtClean="0"/>
              <a:t>Case 1: The Physical Exam</a:t>
            </a:r>
          </a:p>
        </p:txBody>
      </p:sp>
      <p:sp>
        <p:nvSpPr>
          <p:cNvPr id="21507" name="Rectangle 3"/>
          <p:cNvSpPr>
            <a:spLocks noGrp="1" noChangeArrowheads="1"/>
          </p:cNvSpPr>
          <p:nvPr>
            <p:ph type="body" idx="1"/>
          </p:nvPr>
        </p:nvSpPr>
        <p:spPr>
          <a:xfrm>
            <a:off x="1066800" y="1828800"/>
            <a:ext cx="7315200" cy="4114800"/>
          </a:xfrm>
        </p:spPr>
        <p:txBody>
          <a:bodyPr/>
          <a:lstStyle/>
          <a:p>
            <a:pPr>
              <a:lnSpc>
                <a:spcPct val="90000"/>
              </a:lnSpc>
            </a:pPr>
            <a:r>
              <a:rPr lang="en-US" b="0" dirty="0" smtClean="0"/>
              <a:t>Alert, oriented and appropriate</a:t>
            </a:r>
          </a:p>
          <a:p>
            <a:pPr>
              <a:lnSpc>
                <a:spcPct val="90000"/>
              </a:lnSpc>
            </a:pPr>
            <a:r>
              <a:rPr lang="en-US" b="0" dirty="0" smtClean="0"/>
              <a:t>Pale, puffy, slightly feminized features</a:t>
            </a:r>
          </a:p>
          <a:p>
            <a:pPr>
              <a:lnSpc>
                <a:spcPct val="90000"/>
              </a:lnSpc>
            </a:pPr>
            <a:r>
              <a:rPr lang="en-US" b="0" dirty="0" smtClean="0"/>
              <a:t>Overweight </a:t>
            </a:r>
          </a:p>
          <a:p>
            <a:pPr>
              <a:lnSpc>
                <a:spcPct val="90000"/>
              </a:lnSpc>
            </a:pPr>
            <a:r>
              <a:rPr lang="en-US" b="0" dirty="0" smtClean="0"/>
              <a:t>Walks with a cane</a:t>
            </a:r>
          </a:p>
          <a:p>
            <a:pPr>
              <a:lnSpc>
                <a:spcPct val="90000"/>
              </a:lnSpc>
            </a:pPr>
            <a:r>
              <a:rPr lang="en-US" b="0" dirty="0" smtClean="0"/>
              <a:t>Some allodynia generally to light touch</a:t>
            </a:r>
          </a:p>
          <a:p>
            <a:pPr>
              <a:lnSpc>
                <a:spcPct val="90000"/>
              </a:lnSpc>
            </a:pPr>
            <a:r>
              <a:rPr lang="en-US" b="0" dirty="0" smtClean="0"/>
              <a:t>Examination maneuvers painful</a:t>
            </a:r>
          </a:p>
          <a:p>
            <a:pPr>
              <a:lnSpc>
                <a:spcPct val="90000"/>
              </a:lnSpc>
            </a:pPr>
            <a:r>
              <a:rPr lang="en-US" b="0" dirty="0" smtClean="0"/>
              <a:t>Exquisitely tender along mid axillary line</a:t>
            </a:r>
          </a:p>
          <a:p>
            <a:pPr>
              <a:lnSpc>
                <a:spcPct val="90000"/>
              </a:lnSpc>
            </a:pPr>
            <a:r>
              <a:rPr lang="en-US" b="0" dirty="0" smtClean="0"/>
              <a:t>Extreme de-conditioning</a:t>
            </a:r>
          </a:p>
          <a:p>
            <a:pPr>
              <a:lnSpc>
                <a:spcPct val="90000"/>
              </a:lnSpc>
            </a:pPr>
            <a:r>
              <a:rPr lang="en-US" b="0" dirty="0" smtClean="0"/>
              <a:t>Otherwise unremarkable exam</a:t>
            </a:r>
          </a:p>
        </p:txBody>
      </p:sp>
    </p:spTree>
    <p:custDataLst>
      <p:tags r:id="rId1"/>
    </p:custDataLst>
    <p:extLst>
      <p:ext uri="{BB962C8B-B14F-4D97-AF65-F5344CB8AC3E}">
        <p14:creationId xmlns:p14="http://schemas.microsoft.com/office/powerpoint/2010/main" val="1361275900"/>
      </p:ext>
    </p:extLst>
  </p:cSld>
  <p:clrMapOvr>
    <a:masterClrMapping/>
  </p:clrMapOvr>
  <mc:AlternateContent xmlns:mc="http://schemas.openxmlformats.org/markup-compatibility/2006" xmlns:p14="http://schemas.microsoft.com/office/powerpoint/2010/main">
    <mc:Choice Requires="p14">
      <p:transition spd="slow" p14:dur="2000" advTm="82945"/>
    </mc:Choice>
    <mc:Fallback xmlns="">
      <p:transition spd="slow" advTm="82945"/>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The “B.E.S.T” Workup</a:t>
            </a:r>
          </a:p>
        </p:txBody>
      </p:sp>
      <p:sp>
        <p:nvSpPr>
          <p:cNvPr id="24579" name="Rectangle 3"/>
          <p:cNvSpPr>
            <a:spLocks noGrp="1" noChangeArrowheads="1"/>
          </p:cNvSpPr>
          <p:nvPr>
            <p:ph type="body" idx="1"/>
          </p:nvPr>
        </p:nvSpPr>
        <p:spPr/>
        <p:txBody>
          <a:bodyPr/>
          <a:lstStyle/>
          <a:p>
            <a:r>
              <a:rPr lang="en-US" b="0" dirty="0" smtClean="0">
                <a:solidFill>
                  <a:srgbClr val="FF6600"/>
                </a:solidFill>
              </a:rPr>
              <a:t>B</a:t>
            </a:r>
            <a:r>
              <a:rPr lang="en-US" b="0" dirty="0" smtClean="0"/>
              <a:t>one Density </a:t>
            </a:r>
            <a:endParaRPr lang="en-US" b="0" dirty="0"/>
          </a:p>
          <a:p>
            <a:pPr lvl="1"/>
            <a:r>
              <a:rPr lang="en-US" dirty="0" smtClean="0"/>
              <a:t>42% shown to have osteopenia or osteoporosis</a:t>
            </a:r>
            <a:endParaRPr lang="en-US" b="0" dirty="0" smtClean="0"/>
          </a:p>
          <a:p>
            <a:r>
              <a:rPr lang="en-US" b="0" dirty="0" smtClean="0">
                <a:solidFill>
                  <a:srgbClr val="FF6600"/>
                </a:solidFill>
              </a:rPr>
              <a:t>E</a:t>
            </a:r>
            <a:r>
              <a:rPr lang="en-US" b="0" dirty="0" smtClean="0"/>
              <a:t>KG</a:t>
            </a:r>
          </a:p>
          <a:p>
            <a:r>
              <a:rPr lang="en-US" b="0" dirty="0" smtClean="0">
                <a:solidFill>
                  <a:srgbClr val="FF6600"/>
                </a:solidFill>
              </a:rPr>
              <a:t>S</a:t>
            </a:r>
            <a:r>
              <a:rPr lang="en-US" b="0" dirty="0" smtClean="0"/>
              <a:t>leep study</a:t>
            </a:r>
          </a:p>
          <a:p>
            <a:pPr lvl="1"/>
            <a:r>
              <a:rPr lang="en-US" dirty="0" smtClean="0">
                <a:latin typeface="Arial" pitchFamily="34" charset="0"/>
              </a:rPr>
              <a:t>&gt;75% will have some form of apnea</a:t>
            </a:r>
          </a:p>
          <a:p>
            <a:pPr lvl="3" algn="r">
              <a:buFont typeface="Wingdings" pitchFamily="2" charset="2"/>
              <a:buNone/>
            </a:pPr>
            <a:r>
              <a:rPr lang="en-US" sz="1400" dirty="0" smtClean="0">
                <a:latin typeface="Arial" pitchFamily="34" charset="0"/>
              </a:rPr>
              <a:t>Webster, L, et. al. Pain Medicine (2008) 9 425-432</a:t>
            </a:r>
          </a:p>
          <a:p>
            <a:r>
              <a:rPr lang="en-US" b="0" dirty="0" smtClean="0">
                <a:solidFill>
                  <a:srgbClr val="FF6600"/>
                </a:solidFill>
              </a:rPr>
              <a:t>T</a:t>
            </a:r>
            <a:r>
              <a:rPr lang="en-US" b="0" dirty="0" smtClean="0"/>
              <a:t>estosterone, total AM</a:t>
            </a:r>
          </a:p>
          <a:p>
            <a:pPr lvl="1"/>
            <a:r>
              <a:rPr lang="en-US" dirty="0" smtClean="0">
                <a:latin typeface="Arial" pitchFamily="34" charset="0"/>
              </a:rPr>
              <a:t>&gt;50% of all men</a:t>
            </a:r>
          </a:p>
          <a:p>
            <a:pPr lvl="1"/>
            <a:r>
              <a:rPr lang="en-US" dirty="0" smtClean="0">
                <a:latin typeface="Arial" pitchFamily="34" charset="0"/>
              </a:rPr>
              <a:t>&gt;70% of men on long-acting opioids</a:t>
            </a:r>
          </a:p>
          <a:p>
            <a:pPr marL="1371600" lvl="3" indent="0" algn="r">
              <a:buNone/>
            </a:pPr>
            <a:r>
              <a:rPr lang="en-US" sz="1400" dirty="0" smtClean="0">
                <a:latin typeface="Arial" pitchFamily="34" charset="0"/>
              </a:rPr>
              <a:t>Rubinstein et. al 2013 Clinical  Journal of Pain</a:t>
            </a:r>
          </a:p>
        </p:txBody>
      </p:sp>
    </p:spTree>
    <p:custDataLst>
      <p:tags r:id="rId1"/>
    </p:custDataLst>
    <p:extLst>
      <p:ext uri="{BB962C8B-B14F-4D97-AF65-F5344CB8AC3E}">
        <p14:creationId xmlns:p14="http://schemas.microsoft.com/office/powerpoint/2010/main" val="4233312960"/>
      </p:ext>
    </p:extLst>
  </p:cSld>
  <p:clrMapOvr>
    <a:masterClrMapping/>
  </p:clrMapOvr>
  <mc:AlternateContent xmlns:mc="http://schemas.openxmlformats.org/markup-compatibility/2006" xmlns:p14="http://schemas.microsoft.com/office/powerpoint/2010/main">
    <mc:Choice Requires="p14">
      <p:transition spd="slow" p14:dur="2000" advTm="63266"/>
    </mc:Choice>
    <mc:Fallback xmlns="">
      <p:transition spd="slow" advTm="63266"/>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The Workup:</a:t>
            </a:r>
          </a:p>
        </p:txBody>
      </p:sp>
      <p:sp>
        <p:nvSpPr>
          <p:cNvPr id="25603" name="Rectangle 3"/>
          <p:cNvSpPr>
            <a:spLocks noGrp="1" noChangeArrowheads="1"/>
          </p:cNvSpPr>
          <p:nvPr>
            <p:ph type="body" idx="1"/>
          </p:nvPr>
        </p:nvSpPr>
        <p:spPr>
          <a:xfrm>
            <a:off x="1066800" y="1752600"/>
            <a:ext cx="2057400" cy="4724400"/>
          </a:xfrm>
        </p:spPr>
        <p:txBody>
          <a:bodyPr/>
          <a:lstStyle/>
          <a:p>
            <a:pPr>
              <a:lnSpc>
                <a:spcPct val="90000"/>
              </a:lnSpc>
            </a:pPr>
            <a:r>
              <a:rPr lang="en-US" sz="4800" dirty="0" smtClean="0"/>
              <a:t>469</a:t>
            </a:r>
          </a:p>
          <a:p>
            <a:pPr>
              <a:lnSpc>
                <a:spcPct val="90000"/>
              </a:lnSpc>
            </a:pPr>
            <a:r>
              <a:rPr lang="en-US" sz="4800" dirty="0" smtClean="0"/>
              <a:t>41</a:t>
            </a:r>
          </a:p>
          <a:p>
            <a:pPr>
              <a:lnSpc>
                <a:spcPct val="90000"/>
              </a:lnSpc>
            </a:pPr>
            <a:r>
              <a:rPr lang="en-US" sz="4800" dirty="0" smtClean="0"/>
              <a:t>75</a:t>
            </a:r>
          </a:p>
          <a:p>
            <a:pPr>
              <a:lnSpc>
                <a:spcPct val="90000"/>
              </a:lnSpc>
            </a:pPr>
            <a:r>
              <a:rPr lang="en-US" sz="4800" dirty="0" smtClean="0"/>
              <a:t>-2.4</a:t>
            </a:r>
          </a:p>
        </p:txBody>
      </p:sp>
      <p:sp>
        <p:nvSpPr>
          <p:cNvPr id="5" name="Rectangle 3"/>
          <p:cNvSpPr txBox="1">
            <a:spLocks noChangeArrowheads="1"/>
          </p:cNvSpPr>
          <p:nvPr/>
        </p:nvSpPr>
        <p:spPr bwMode="auto">
          <a:xfrm>
            <a:off x="3467100" y="1752600"/>
            <a:ext cx="53721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D923C"/>
              </a:buClr>
              <a:buFont typeface="Wingdings" pitchFamily="2" charset="2"/>
              <a:buChar char="§"/>
              <a:defRPr sz="3200" b="1">
                <a:solidFill>
                  <a:srgbClr val="026288"/>
                </a:solidFill>
                <a:latin typeface="+mn-lt"/>
                <a:ea typeface="+mn-ea"/>
                <a:cs typeface="+mn-cs"/>
              </a:defRPr>
            </a:lvl1pPr>
            <a:lvl2pPr marL="742950" indent="-285750" algn="l" rtl="0" eaLnBrk="0" fontAlgn="base" hangingPunct="0">
              <a:spcBef>
                <a:spcPct val="20000"/>
              </a:spcBef>
              <a:spcAft>
                <a:spcPct val="0"/>
              </a:spcAft>
              <a:buClr>
                <a:srgbClr val="74A5CD"/>
              </a:buClr>
              <a:buFont typeface="Wingdings" pitchFamily="2" charset="2"/>
              <a:buChar char="§"/>
              <a:defRPr sz="2400">
                <a:solidFill>
                  <a:srgbClr val="026288"/>
                </a:solidFill>
                <a:latin typeface="Arial" charset="0"/>
              </a:defRPr>
            </a:lvl2pPr>
            <a:lvl3pPr marL="1143000" indent="-228600" algn="l" rtl="0" eaLnBrk="0" fontAlgn="base" hangingPunct="0">
              <a:spcBef>
                <a:spcPct val="20000"/>
              </a:spcBef>
              <a:spcAft>
                <a:spcPct val="0"/>
              </a:spcAft>
              <a:buClr>
                <a:srgbClr val="74A5CD"/>
              </a:buClr>
              <a:buFont typeface="Wingdings" pitchFamily="2" charset="2"/>
              <a:buChar char="§"/>
              <a:defRPr sz="2400">
                <a:solidFill>
                  <a:srgbClr val="026288"/>
                </a:solidFill>
                <a:latin typeface="Arial" charset="0"/>
              </a:defRPr>
            </a:lvl3pPr>
            <a:lvl4pPr marL="1600200" indent="-228600" algn="l" rtl="0" eaLnBrk="0" fontAlgn="base" hangingPunct="0">
              <a:spcBef>
                <a:spcPct val="20000"/>
              </a:spcBef>
              <a:spcAft>
                <a:spcPct val="0"/>
              </a:spcAft>
              <a:buClr>
                <a:srgbClr val="74A5CD"/>
              </a:buClr>
              <a:buFont typeface="Wingdings" pitchFamily="2" charset="2"/>
              <a:buChar char="§"/>
              <a:defRPr sz="2400">
                <a:solidFill>
                  <a:srgbClr val="026288"/>
                </a:solidFill>
                <a:latin typeface="Arial" charset="0"/>
              </a:defRPr>
            </a:lvl4pPr>
            <a:lvl5pPr marL="2057400" indent="-228600" algn="l" rtl="0" eaLnBrk="0" fontAlgn="base" hangingPunct="0">
              <a:spcBef>
                <a:spcPct val="20000"/>
              </a:spcBef>
              <a:spcAft>
                <a:spcPct val="0"/>
              </a:spcAft>
              <a:buClr>
                <a:srgbClr val="74A5CD"/>
              </a:buClr>
              <a:buFont typeface="Wingdings" pitchFamily="2" charset="2"/>
              <a:buChar char="§"/>
              <a:defRPr sz="2400">
                <a:solidFill>
                  <a:srgbClr val="026288"/>
                </a:solidFill>
                <a:latin typeface="Arial" charset="0"/>
              </a:defRPr>
            </a:lvl5pPr>
            <a:lvl6pPr marL="2514600" indent="-228600" algn="l" rtl="0" eaLnBrk="0" fontAlgn="base" hangingPunct="0">
              <a:spcBef>
                <a:spcPct val="20000"/>
              </a:spcBef>
              <a:spcAft>
                <a:spcPct val="0"/>
              </a:spcAft>
              <a:buClr>
                <a:srgbClr val="74A5CD"/>
              </a:buClr>
              <a:buFont typeface="Wingdings" pitchFamily="2" charset="2"/>
              <a:buChar char="§"/>
              <a:defRPr sz="2400">
                <a:solidFill>
                  <a:srgbClr val="026288"/>
                </a:solidFill>
                <a:latin typeface="Arial" charset="0"/>
              </a:defRPr>
            </a:lvl6pPr>
            <a:lvl7pPr marL="2971800" indent="-228600" algn="l" rtl="0" eaLnBrk="0" fontAlgn="base" hangingPunct="0">
              <a:spcBef>
                <a:spcPct val="20000"/>
              </a:spcBef>
              <a:spcAft>
                <a:spcPct val="0"/>
              </a:spcAft>
              <a:buClr>
                <a:srgbClr val="74A5CD"/>
              </a:buClr>
              <a:buFont typeface="Wingdings" pitchFamily="2" charset="2"/>
              <a:buChar char="§"/>
              <a:defRPr sz="2400">
                <a:solidFill>
                  <a:srgbClr val="026288"/>
                </a:solidFill>
                <a:latin typeface="Arial" charset="0"/>
              </a:defRPr>
            </a:lvl7pPr>
            <a:lvl8pPr marL="3429000" indent="-228600" algn="l" rtl="0" eaLnBrk="0" fontAlgn="base" hangingPunct="0">
              <a:spcBef>
                <a:spcPct val="20000"/>
              </a:spcBef>
              <a:spcAft>
                <a:spcPct val="0"/>
              </a:spcAft>
              <a:buClr>
                <a:srgbClr val="74A5CD"/>
              </a:buClr>
              <a:buFont typeface="Wingdings" pitchFamily="2" charset="2"/>
              <a:buChar char="§"/>
              <a:defRPr sz="2400">
                <a:solidFill>
                  <a:srgbClr val="026288"/>
                </a:solidFill>
                <a:latin typeface="Arial" charset="0"/>
              </a:defRPr>
            </a:lvl8pPr>
            <a:lvl9pPr marL="3886200" indent="-228600" algn="l" rtl="0" eaLnBrk="0" fontAlgn="base" hangingPunct="0">
              <a:spcBef>
                <a:spcPct val="20000"/>
              </a:spcBef>
              <a:spcAft>
                <a:spcPct val="0"/>
              </a:spcAft>
              <a:buClr>
                <a:srgbClr val="74A5CD"/>
              </a:buClr>
              <a:buFont typeface="Wingdings" pitchFamily="2" charset="2"/>
              <a:buChar char="§"/>
              <a:defRPr sz="2400">
                <a:solidFill>
                  <a:srgbClr val="026288"/>
                </a:solidFill>
                <a:latin typeface="Arial" charset="0"/>
              </a:defRPr>
            </a:lvl9pPr>
          </a:lstStyle>
          <a:p>
            <a:pPr marL="0" indent="0">
              <a:lnSpc>
                <a:spcPct val="90000"/>
              </a:lnSpc>
              <a:buNone/>
            </a:pPr>
            <a:r>
              <a:rPr lang="en-US" sz="4800" dirty="0" smtClean="0"/>
              <a:t>Qtc</a:t>
            </a:r>
          </a:p>
          <a:p>
            <a:pPr marL="0" indent="0">
              <a:lnSpc>
                <a:spcPct val="90000"/>
              </a:lnSpc>
              <a:buNone/>
            </a:pPr>
            <a:r>
              <a:rPr lang="en-US" sz="4800" dirty="0" smtClean="0"/>
              <a:t>Total Testosterone</a:t>
            </a:r>
          </a:p>
          <a:p>
            <a:pPr marL="0" indent="0">
              <a:lnSpc>
                <a:spcPct val="90000"/>
              </a:lnSpc>
              <a:buNone/>
            </a:pPr>
            <a:r>
              <a:rPr lang="en-US" sz="4800" dirty="0" smtClean="0"/>
              <a:t>SpO2</a:t>
            </a:r>
          </a:p>
          <a:p>
            <a:pPr marL="0" indent="0">
              <a:lnSpc>
                <a:spcPct val="90000"/>
              </a:lnSpc>
              <a:buNone/>
            </a:pPr>
            <a:r>
              <a:rPr lang="en-US" sz="4800" dirty="0" smtClean="0"/>
              <a:t>T score </a:t>
            </a:r>
          </a:p>
        </p:txBody>
      </p:sp>
    </p:spTree>
    <p:custDataLst>
      <p:tags r:id="rId1"/>
    </p:custDataLst>
    <p:extLst>
      <p:ext uri="{BB962C8B-B14F-4D97-AF65-F5344CB8AC3E}">
        <p14:creationId xmlns:p14="http://schemas.microsoft.com/office/powerpoint/2010/main" val="1119409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3200" smtClean="0"/>
              <a:t>Digression: QT prolongation</a:t>
            </a:r>
            <a:br>
              <a:rPr lang="en-US" sz="3200" smtClean="0"/>
            </a:br>
            <a:r>
              <a:rPr lang="en-US" sz="1600" smtClean="0"/>
              <a:t>Center for Substance Abuse Treatment Consensus Panel Recommendations:</a:t>
            </a:r>
          </a:p>
        </p:txBody>
      </p:sp>
      <p:sp>
        <p:nvSpPr>
          <p:cNvPr id="26627" name="Rectangle 3"/>
          <p:cNvSpPr>
            <a:spLocks noGrp="1" noChangeArrowheads="1"/>
          </p:cNvSpPr>
          <p:nvPr>
            <p:ph type="body" sz="half" idx="1"/>
          </p:nvPr>
        </p:nvSpPr>
        <p:spPr>
          <a:xfrm>
            <a:off x="983343" y="1397000"/>
            <a:ext cx="3584575" cy="4572000"/>
          </a:xfrm>
        </p:spPr>
        <p:txBody>
          <a:bodyPr/>
          <a:lstStyle/>
          <a:p>
            <a:pPr>
              <a:lnSpc>
                <a:spcPct val="90000"/>
              </a:lnSpc>
            </a:pPr>
            <a:r>
              <a:rPr lang="en-US" dirty="0" smtClean="0"/>
              <a:t>Inform patient of risk</a:t>
            </a:r>
          </a:p>
          <a:p>
            <a:pPr>
              <a:lnSpc>
                <a:spcPct val="90000"/>
              </a:lnSpc>
            </a:pPr>
            <a:r>
              <a:rPr lang="en-US" dirty="0" smtClean="0"/>
              <a:t>Clinical history </a:t>
            </a:r>
          </a:p>
          <a:p>
            <a:pPr lvl="1">
              <a:lnSpc>
                <a:spcPct val="90000"/>
              </a:lnSpc>
            </a:pPr>
            <a:r>
              <a:rPr lang="en-US" sz="2000" dirty="0" smtClean="0">
                <a:latin typeface="Arial" pitchFamily="34" charset="0"/>
              </a:rPr>
              <a:t>structural heart disease, arrhythmia, and syncope.</a:t>
            </a:r>
          </a:p>
          <a:p>
            <a:pPr>
              <a:lnSpc>
                <a:spcPct val="90000"/>
              </a:lnSpc>
            </a:pPr>
            <a:r>
              <a:rPr lang="en-US" dirty="0" smtClean="0"/>
              <a:t>Obtain EKG</a:t>
            </a:r>
            <a:r>
              <a:rPr lang="en-US" sz="2000" dirty="0" smtClean="0"/>
              <a:t> </a:t>
            </a:r>
          </a:p>
          <a:p>
            <a:pPr lvl="1">
              <a:lnSpc>
                <a:spcPct val="90000"/>
              </a:lnSpc>
            </a:pPr>
            <a:r>
              <a:rPr lang="en-US" sz="2000" dirty="0" smtClean="0">
                <a:latin typeface="Arial" pitchFamily="34" charset="0"/>
              </a:rPr>
              <a:t>Pretreatment</a:t>
            </a:r>
          </a:p>
          <a:p>
            <a:pPr lvl="1">
              <a:lnSpc>
                <a:spcPct val="90000"/>
              </a:lnSpc>
            </a:pPr>
            <a:r>
              <a:rPr lang="en-US" sz="2000" dirty="0" smtClean="0">
                <a:latin typeface="Arial" pitchFamily="34" charset="0"/>
              </a:rPr>
              <a:t>After 30 days</a:t>
            </a:r>
          </a:p>
          <a:p>
            <a:pPr lvl="1">
              <a:lnSpc>
                <a:spcPct val="90000"/>
              </a:lnSpc>
            </a:pPr>
            <a:r>
              <a:rPr lang="en-US" sz="2000" dirty="0" smtClean="0">
                <a:latin typeface="Arial" pitchFamily="34" charset="0"/>
              </a:rPr>
              <a:t>Annually</a:t>
            </a:r>
          </a:p>
          <a:p>
            <a:pPr>
              <a:lnSpc>
                <a:spcPct val="90000"/>
              </a:lnSpc>
            </a:pPr>
            <a:r>
              <a:rPr lang="en-US" dirty="0" smtClean="0"/>
              <a:t>More frequent EKG</a:t>
            </a:r>
          </a:p>
          <a:p>
            <a:pPr lvl="1">
              <a:lnSpc>
                <a:spcPct val="90000"/>
              </a:lnSpc>
            </a:pPr>
            <a:r>
              <a:rPr lang="en-US" sz="2000" dirty="0" smtClean="0">
                <a:latin typeface="Arial" pitchFamily="34" charset="0"/>
              </a:rPr>
              <a:t>Dose &gt; 100 mg daily</a:t>
            </a:r>
          </a:p>
          <a:p>
            <a:pPr lvl="1">
              <a:lnSpc>
                <a:spcPct val="90000"/>
              </a:lnSpc>
            </a:pPr>
            <a:r>
              <a:rPr lang="en-US" sz="2000" dirty="0" smtClean="0">
                <a:latin typeface="Arial" pitchFamily="34" charset="0"/>
              </a:rPr>
              <a:t>unexplained syncope or seizure</a:t>
            </a:r>
          </a:p>
        </p:txBody>
      </p:sp>
      <p:sp>
        <p:nvSpPr>
          <p:cNvPr id="25604" name="Rectangle 4"/>
          <p:cNvSpPr>
            <a:spLocks noGrp="1" noChangeArrowheads="1"/>
          </p:cNvSpPr>
          <p:nvPr>
            <p:ph type="body" sz="half" idx="2"/>
          </p:nvPr>
        </p:nvSpPr>
        <p:spPr>
          <a:xfrm>
            <a:off x="4775200" y="1509486"/>
            <a:ext cx="3584575" cy="4572000"/>
          </a:xfrm>
        </p:spPr>
        <p:txBody>
          <a:bodyPr/>
          <a:lstStyle/>
          <a:p>
            <a:pPr>
              <a:lnSpc>
                <a:spcPct val="90000"/>
              </a:lnSpc>
              <a:defRPr/>
            </a:pPr>
            <a:r>
              <a:rPr lang="en-US" i="1" dirty="0" smtClean="0"/>
              <a:t>QTc&gt;450 and &lt; 500</a:t>
            </a:r>
          </a:p>
          <a:p>
            <a:pPr lvl="1">
              <a:lnSpc>
                <a:spcPct val="90000"/>
              </a:lnSpc>
              <a:defRPr/>
            </a:pPr>
            <a:r>
              <a:rPr lang="en-US" sz="2000" i="1" dirty="0" smtClean="0"/>
              <a:t>More frequent EKG</a:t>
            </a:r>
          </a:p>
          <a:p>
            <a:pPr lvl="1">
              <a:lnSpc>
                <a:spcPct val="90000"/>
              </a:lnSpc>
              <a:defRPr/>
            </a:pPr>
            <a:r>
              <a:rPr lang="en-US" sz="2000" i="1" dirty="0" smtClean="0"/>
              <a:t>Risks vs.  benefits </a:t>
            </a:r>
          </a:p>
          <a:p>
            <a:pPr>
              <a:lnSpc>
                <a:spcPct val="90000"/>
              </a:lnSpc>
              <a:defRPr/>
            </a:pPr>
            <a:r>
              <a:rPr lang="en-US" i="1" dirty="0" smtClean="0"/>
              <a:t>QTc&gt; 500 </a:t>
            </a:r>
          </a:p>
          <a:p>
            <a:pPr lvl="1">
              <a:lnSpc>
                <a:spcPct val="90000"/>
              </a:lnSpc>
              <a:defRPr/>
            </a:pPr>
            <a:r>
              <a:rPr lang="en-US" sz="2000" i="1" dirty="0" smtClean="0"/>
              <a:t>Discontinuation ?</a:t>
            </a:r>
          </a:p>
          <a:p>
            <a:pPr lvl="1">
              <a:lnSpc>
                <a:spcPct val="90000"/>
              </a:lnSpc>
              <a:defRPr/>
            </a:pPr>
            <a:r>
              <a:rPr lang="en-US" sz="2000" i="1" dirty="0" smtClean="0"/>
              <a:t>Contributing factors?</a:t>
            </a:r>
          </a:p>
          <a:p>
            <a:pPr lvl="1">
              <a:lnSpc>
                <a:spcPct val="90000"/>
              </a:lnSpc>
              <a:defRPr/>
            </a:pPr>
            <a:r>
              <a:rPr lang="en-US" sz="2000" i="1" dirty="0" smtClean="0"/>
              <a:t>Alternative?</a:t>
            </a:r>
          </a:p>
          <a:p>
            <a:pPr>
              <a:lnSpc>
                <a:spcPct val="90000"/>
              </a:lnSpc>
              <a:defRPr/>
            </a:pPr>
            <a:r>
              <a:rPr lang="en-US" i="1" dirty="0" smtClean="0"/>
              <a:t>Be aware of interactions between methadone and other drugs</a:t>
            </a:r>
          </a:p>
          <a:p>
            <a:pPr lvl="1">
              <a:lnSpc>
                <a:spcPct val="90000"/>
              </a:lnSpc>
              <a:defRPr/>
            </a:pPr>
            <a:r>
              <a:rPr lang="en-US" sz="2000" i="1" dirty="0" smtClean="0"/>
              <a:t>SSRI, ABX, Psych</a:t>
            </a:r>
          </a:p>
          <a:p>
            <a:pPr lvl="1" algn="r">
              <a:lnSpc>
                <a:spcPct val="90000"/>
              </a:lnSpc>
              <a:buFont typeface="Wingdings" pitchFamily="2" charset="2"/>
              <a:buNone/>
              <a:defRPr/>
            </a:pPr>
            <a:r>
              <a:rPr lang="en-US" b="1" i="1" dirty="0" smtClean="0"/>
              <a:t>  </a:t>
            </a:r>
            <a:r>
              <a:rPr lang="en-US" sz="1200" i="1" dirty="0" err="1" smtClean="0"/>
              <a:t>K</a:t>
            </a:r>
            <a:r>
              <a:rPr lang="en-US" sz="1200" b="1" i="1" dirty="0" err="1" smtClean="0"/>
              <a:t>rantz</a:t>
            </a:r>
            <a:r>
              <a:rPr lang="en-US" sz="1200" b="1" i="1" dirty="0" smtClean="0"/>
              <a:t> et. al Annals of Internal Medicine 2008</a:t>
            </a:r>
            <a:r>
              <a:rPr lang="en-US" sz="1200" i="1" dirty="0" smtClean="0"/>
              <a:t>.</a:t>
            </a:r>
            <a:endParaRPr lang="en-US" sz="1800" i="1" dirty="0" smtClean="0"/>
          </a:p>
          <a:p>
            <a:pPr marL="0" indent="0">
              <a:lnSpc>
                <a:spcPct val="90000"/>
              </a:lnSpc>
              <a:defRPr/>
            </a:pPr>
            <a:endParaRPr lang="en-US" i="1" dirty="0" smtClean="0"/>
          </a:p>
        </p:txBody>
      </p:sp>
    </p:spTree>
    <p:custDataLst>
      <p:tags r:id="rId1"/>
    </p:custDataLst>
    <p:extLst>
      <p:ext uri="{BB962C8B-B14F-4D97-AF65-F5344CB8AC3E}">
        <p14:creationId xmlns:p14="http://schemas.microsoft.com/office/powerpoint/2010/main" val="404368096"/>
      </p:ext>
    </p:extLst>
  </p:cSld>
  <p:clrMapOvr>
    <a:masterClrMapping/>
  </p:clrMapOvr>
  <mc:AlternateContent xmlns:mc="http://schemas.openxmlformats.org/markup-compatibility/2006">
    <mc:Choice xmlns:p14="http://schemas.microsoft.com/office/powerpoint/2010/main" Requires="p14">
      <p:transition spd="slow" p14:dur="2000" advTm="10419"/>
    </mc:Choice>
    <mc:Fallback>
      <p:transition spd="slow" advTm="10419"/>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a:t>Risk of Abuse by Medication</a:t>
            </a:r>
          </a:p>
        </p:txBody>
      </p:sp>
      <p:pic>
        <p:nvPicPr>
          <p:cNvPr id="166916" name="Picture 4"/>
          <p:cNvPicPr>
            <a:picLocks noChangeAspect="1" noChangeArrowheads="1"/>
          </p:cNvPicPr>
          <p:nvPr/>
        </p:nvPicPr>
        <p:blipFill>
          <a:blip r:embed="rId2">
            <a:extLst>
              <a:ext uri="{28A0092B-C50C-407E-A947-70E740481C1C}">
                <a14:useLocalDpi xmlns:a14="http://schemas.microsoft.com/office/drawing/2010/main" val="0"/>
              </a:ext>
            </a:extLst>
          </a:blip>
          <a:srcRect l="5000" t="7301" r="47142" b="7619"/>
          <a:stretch>
            <a:fillRect/>
          </a:stretch>
        </p:blipFill>
        <p:spPr bwMode="auto">
          <a:xfrm>
            <a:off x="1905000" y="1828800"/>
            <a:ext cx="4800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6917" name="Rectangle 5"/>
          <p:cNvSpPr>
            <a:spLocks noChangeArrowheads="1"/>
          </p:cNvSpPr>
          <p:nvPr/>
        </p:nvSpPr>
        <p:spPr bwMode="auto">
          <a:xfrm>
            <a:off x="5486400" y="1371600"/>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hlinkClick r:id="" tooltip="Harm reduction journal."/>
              </a:rPr>
              <a:t>Harm Reduct J.</a:t>
            </a:r>
            <a:r>
              <a:rPr lang="en-US"/>
              <a:t> 2011 Oct 19;8:29.</a:t>
            </a:r>
          </a:p>
        </p:txBody>
      </p:sp>
      <p:sp>
        <p:nvSpPr>
          <p:cNvPr id="166918" name="Text Box 6"/>
          <p:cNvSpPr txBox="1">
            <a:spLocks noChangeArrowheads="1"/>
          </p:cNvSpPr>
          <p:nvPr/>
        </p:nvSpPr>
        <p:spPr bwMode="auto">
          <a:xfrm>
            <a:off x="6934200" y="3200400"/>
            <a:ext cx="19050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Admission to treatment facility Adjusted: per 10,000 prescriptions</a:t>
            </a:r>
          </a:p>
        </p:txBody>
      </p:sp>
      <p:sp>
        <p:nvSpPr>
          <p:cNvPr id="166919" name="Text Box 7"/>
          <p:cNvSpPr txBox="1">
            <a:spLocks noChangeArrowheads="1"/>
          </p:cNvSpPr>
          <p:nvPr/>
        </p:nvSpPr>
        <p:spPr bwMode="auto">
          <a:xfrm>
            <a:off x="304800" y="2971800"/>
            <a:ext cx="16002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Raw frequency of admission to treatment facility</a:t>
            </a:r>
          </a:p>
        </p:txBody>
      </p:sp>
    </p:spTree>
    <p:extLst>
      <p:ext uri="{BB962C8B-B14F-4D97-AF65-F5344CB8AC3E}">
        <p14:creationId xmlns:p14="http://schemas.microsoft.com/office/powerpoint/2010/main" val="35317173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2274" name="Rectangle 1"/>
          <p:cNvSpPr>
            <a:spLocks noGrp="1" noChangeArrowheads="1"/>
          </p:cNvSpPr>
          <p:nvPr>
            <p:ph type="title" idx="4294967295"/>
          </p:nvPr>
        </p:nvSpPr>
        <p:spPr>
          <a:xfrm>
            <a:off x="228600" y="792163"/>
            <a:ext cx="8229600" cy="685800"/>
          </a:xfrm>
        </p:spPr>
        <p:txBody>
          <a:bodyPr lIns="0" tIns="12801" rIns="0" bIns="0"/>
          <a:lstStyle/>
          <a:p>
            <a:pPr defTabSz="449263"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200" b="0"/>
              <a:t> An </a:t>
            </a:r>
            <a:r>
              <a:rPr lang="en-GB" sz="1200" b="0"/>
              <a:t> </a:t>
            </a:r>
            <a:r>
              <a:rPr lang="en-GB" sz="3200" b="0"/>
              <a:t>Analysis of the Root Causes for Opioid‐Related Overdose Deaths in the United States</a:t>
            </a:r>
          </a:p>
        </p:txBody>
      </p:sp>
      <p:pic>
        <p:nvPicPr>
          <p:cNvPr id="1822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286000"/>
            <a:ext cx="6483350" cy="322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227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2277" name="Text Box 4"/>
          <p:cNvSpPr txBox="1">
            <a:spLocks noChangeArrowheads="1"/>
          </p:cNvSpPr>
          <p:nvPr/>
        </p:nvSpPr>
        <p:spPr bwMode="auto">
          <a:xfrm>
            <a:off x="115888" y="6205538"/>
            <a:ext cx="62515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9620" rIns="81639" bIns="40820"/>
          <a:lstStyle>
            <a:lvl1pPr defTabSz="407988">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itchFamily="34" charset="0"/>
              </a:defRPr>
            </a:lvl1pPr>
            <a:lvl2pPr marL="674688" indent="-260350" defTabSz="407988">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itchFamily="34" charset="0"/>
              </a:defRPr>
            </a:lvl2pPr>
            <a:lvl3pPr marL="1036638" indent="-207963" defTabSz="407988">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itchFamily="34" charset="0"/>
              </a:defRPr>
            </a:lvl3pPr>
            <a:lvl4pPr marL="1450975" indent="-206375" defTabSz="407988">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itchFamily="34" charset="0"/>
              </a:defRPr>
            </a:lvl4pPr>
            <a:lvl5pPr marL="1866900" indent="-207963" defTabSz="407988">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itchFamily="34" charset="0"/>
              </a:defRPr>
            </a:lvl5pPr>
            <a:lvl6pPr marL="2324100" indent="-207963" defTabSz="407988"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itchFamily="34" charset="0"/>
              </a:defRPr>
            </a:lvl6pPr>
            <a:lvl7pPr marL="2781300" indent="-207963" defTabSz="407988"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itchFamily="34" charset="0"/>
              </a:defRPr>
            </a:lvl7pPr>
            <a:lvl8pPr marL="3238500" indent="-207963" defTabSz="407988"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itchFamily="34" charset="0"/>
              </a:defRPr>
            </a:lvl8pPr>
            <a:lvl9pPr marL="3695700" indent="-207963" defTabSz="407988"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itchFamily="34" charset="0"/>
              </a:defRPr>
            </a:lvl9pPr>
          </a:lstStyle>
          <a:p>
            <a:pPr hangingPunct="0">
              <a:lnSpc>
                <a:spcPct val="93000"/>
              </a:lnSpc>
              <a:buClr>
                <a:srgbClr val="000000"/>
              </a:buClr>
              <a:buSzPct val="100000"/>
              <a:buFont typeface="Times New Roman" pitchFamily="18" charset="0"/>
              <a:buNone/>
            </a:pPr>
            <a:r>
              <a:rPr lang="en-GB" sz="1000" b="1">
                <a:solidFill>
                  <a:srgbClr val="000000"/>
                </a:solidFill>
                <a:ea typeface="DejaVu Sans"/>
                <a:cs typeface="DejaVu Sans"/>
              </a:rPr>
              <a:t>Pain Medicine</a:t>
            </a:r>
            <a:r>
              <a:rPr lang="en-GB" sz="1000">
                <a:solidFill>
                  <a:srgbClr val="000000"/>
                </a:solidFill>
                <a:ea typeface="DejaVu Sans"/>
                <a:cs typeface="DejaVu Sans"/>
              </a:rPr>
              <a:t/>
            </a:r>
            <a:br>
              <a:rPr lang="en-GB" sz="1000">
                <a:solidFill>
                  <a:srgbClr val="000000"/>
                </a:solidFill>
                <a:ea typeface="DejaVu Sans"/>
                <a:cs typeface="DejaVu Sans"/>
              </a:rPr>
            </a:br>
            <a:r>
              <a:rPr lang="en-GB" sz="1000">
                <a:solidFill>
                  <a:srgbClr val="000000"/>
                </a:solidFill>
                <a:ea typeface="DejaVu Sans"/>
                <a:cs typeface="DejaVu Sans"/>
              </a:rPr>
              <a:t>pages S26-S35, 13 JUN 2011 DOI: 10.1111/j.1526-4637.2011.01134.x</a:t>
            </a:r>
            <a:br>
              <a:rPr lang="en-GB" sz="1000">
                <a:solidFill>
                  <a:srgbClr val="000000"/>
                </a:solidFill>
                <a:ea typeface="DejaVu Sans"/>
                <a:cs typeface="DejaVu Sans"/>
              </a:rPr>
            </a:br>
            <a:r>
              <a:rPr lang="en-GB" sz="1000">
                <a:solidFill>
                  <a:srgbClr val="000000"/>
                </a:solidFill>
                <a:ea typeface="DejaVu Sans"/>
                <a:cs typeface="DejaVu Sans"/>
                <a:hlinkClick r:id="rId5"/>
              </a:rPr>
              <a:t>http://onlinelibrary.wiley.com/doi/10.1111/j.1526-4637.2011.01134.x/full#f10</a:t>
            </a:r>
          </a:p>
        </p:txBody>
      </p:sp>
    </p:spTree>
    <p:extLst>
      <p:ext uri="{BB962C8B-B14F-4D97-AF65-F5344CB8AC3E}">
        <p14:creationId xmlns:p14="http://schemas.microsoft.com/office/powerpoint/2010/main" val="28908785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Rectangle 19"/>
          <p:cNvSpPr>
            <a:spLocks noGrp="1" noChangeArrowheads="1"/>
          </p:cNvSpPr>
          <p:nvPr>
            <p:ph type="title"/>
          </p:nvPr>
        </p:nvSpPr>
        <p:spPr/>
        <p:txBody>
          <a:bodyPr/>
          <a:lstStyle/>
          <a:p>
            <a:r>
              <a:rPr lang="en-US" dirty="0" smtClean="0"/>
              <a:t>Sudden Cardiac Death and Methadone</a:t>
            </a:r>
          </a:p>
        </p:txBody>
      </p:sp>
      <p:graphicFrame>
        <p:nvGraphicFramePr>
          <p:cNvPr id="2" name="Diagram 1"/>
          <p:cNvGraphicFramePr/>
          <p:nvPr>
            <p:extLst>
              <p:ext uri="{D42A27DB-BD31-4B8C-83A1-F6EECF244321}">
                <p14:modId xmlns:p14="http://schemas.microsoft.com/office/powerpoint/2010/main" val="4139079728"/>
              </p:ext>
            </p:extLst>
          </p:nvPr>
        </p:nvGraphicFramePr>
        <p:xfrm>
          <a:off x="152400" y="1447800"/>
          <a:ext cx="8763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42" name="Rectangle 21"/>
          <p:cNvSpPr>
            <a:spLocks noChangeArrowheads="1"/>
          </p:cNvSpPr>
          <p:nvPr/>
        </p:nvSpPr>
        <p:spPr bwMode="auto">
          <a:xfrm>
            <a:off x="0" y="6400800"/>
            <a:ext cx="647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200">
                <a:hlinkClick r:id="rId8"/>
              </a:rPr>
              <a:t>Chugh SS</a:t>
            </a:r>
            <a:r>
              <a:rPr lang="en-US" sz="1200"/>
              <a:t>,  et.al. </a:t>
            </a:r>
            <a:r>
              <a:rPr lang="en-US" sz="1200" i="1"/>
              <a:t>A community-based evaluation of sudden death associated with therapeutic levels of methadone</a:t>
            </a:r>
            <a:r>
              <a:rPr lang="en-US" sz="1200" b="1"/>
              <a:t>. </a:t>
            </a:r>
            <a:r>
              <a:rPr lang="en-US" sz="1200"/>
              <a:t>Am J Med 2008</a:t>
            </a:r>
          </a:p>
        </p:txBody>
      </p:sp>
    </p:spTree>
    <p:custDataLst>
      <p:tags r:id="rId1"/>
    </p:custDataLst>
    <p:extLst>
      <p:ext uri="{BB962C8B-B14F-4D97-AF65-F5344CB8AC3E}">
        <p14:creationId xmlns:p14="http://schemas.microsoft.com/office/powerpoint/2010/main" val="2792709547"/>
      </p:ext>
    </p:extLst>
  </p:cSld>
  <p:clrMapOvr>
    <a:masterClrMapping/>
  </p:clrMapOvr>
  <mc:AlternateContent xmlns:mc="http://schemas.openxmlformats.org/markup-compatibility/2006" xmlns:p14="http://schemas.microsoft.com/office/powerpoint/2010/main">
    <mc:Choice Requires="p14">
      <p:transition spd="slow" p14:dur="2000" advTm="81026"/>
    </mc:Choice>
    <mc:Fallback xmlns="">
      <p:transition spd="slow" advTm="81026"/>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143000"/>
          </a:xfrm>
        </p:spPr>
        <p:txBody>
          <a:bodyPr/>
          <a:lstStyle/>
          <a:p>
            <a:r>
              <a:rPr lang="en-US" dirty="0" smtClean="0"/>
              <a:t>Risk Benefit Analysis</a:t>
            </a:r>
            <a:endParaRPr lang="en-US" dirty="0"/>
          </a:p>
        </p:txBody>
      </p:sp>
      <p:graphicFrame>
        <p:nvGraphicFramePr>
          <p:cNvPr id="6" name="Content Placeholder 3"/>
          <p:cNvGraphicFramePr>
            <a:graphicFrameLocks noGrp="1"/>
          </p:cNvGraphicFramePr>
          <p:nvPr>
            <p:ph sz="half" idx="1"/>
            <p:extLst>
              <p:ext uri="{D42A27DB-BD31-4B8C-83A1-F6EECF244321}">
                <p14:modId xmlns:p14="http://schemas.microsoft.com/office/powerpoint/2010/main" val="3088087526"/>
              </p:ext>
            </p:extLst>
          </p:nvPr>
        </p:nvGraphicFramePr>
        <p:xfrm>
          <a:off x="609600" y="1981200"/>
          <a:ext cx="73152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3416360"/>
      </p:ext>
    </p:extLst>
  </p:cSld>
  <p:clrMapOvr>
    <a:masterClrMapping/>
  </p:clrMapOvr>
  <mc:AlternateContent xmlns:mc="http://schemas.openxmlformats.org/markup-compatibility/2006" xmlns:p14="http://schemas.microsoft.com/office/powerpoint/2010/main">
    <mc:Choice Requires="p14">
      <p:transition spd="slow" p14:dur="2000" advTm="42365"/>
    </mc:Choice>
    <mc:Fallback xmlns="">
      <p:transition spd="slow" advTm="42365"/>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143000"/>
          </a:xfrm>
        </p:spPr>
        <p:txBody>
          <a:bodyPr/>
          <a:lstStyle/>
          <a:p>
            <a:r>
              <a:rPr lang="en-US" dirty="0" smtClean="0"/>
              <a:t>Risk Benefit Analysis</a:t>
            </a:r>
            <a:endParaRPr lang="en-US" dirty="0"/>
          </a:p>
        </p:txBody>
      </p:sp>
      <p:graphicFrame>
        <p:nvGraphicFramePr>
          <p:cNvPr id="6" name="Content Placeholder 3"/>
          <p:cNvGraphicFramePr>
            <a:graphicFrameLocks noGrp="1"/>
          </p:cNvGraphicFramePr>
          <p:nvPr>
            <p:ph sz="half" idx="1"/>
            <p:extLst>
              <p:ext uri="{D42A27DB-BD31-4B8C-83A1-F6EECF244321}">
                <p14:modId xmlns:p14="http://schemas.microsoft.com/office/powerpoint/2010/main" val="658965488"/>
              </p:ext>
            </p:extLst>
          </p:nvPr>
        </p:nvGraphicFramePr>
        <p:xfrm>
          <a:off x="609600" y="1981200"/>
          <a:ext cx="73152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1319010"/>
      </p:ext>
    </p:extLst>
  </p:cSld>
  <p:clrMapOvr>
    <a:masterClrMapping/>
  </p:clrMapOvr>
  <mc:AlternateContent xmlns:mc="http://schemas.openxmlformats.org/markup-compatibility/2006" xmlns:p14="http://schemas.microsoft.com/office/powerpoint/2010/main">
    <mc:Choice Requires="p14">
      <p:transition spd="slow" p14:dur="2000" advTm="5314"/>
    </mc:Choice>
    <mc:Fallback xmlns="">
      <p:transition spd="slow" advTm="5314"/>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And of Course…</a:t>
            </a:r>
          </a:p>
        </p:txBody>
      </p:sp>
      <p:sp>
        <p:nvSpPr>
          <p:cNvPr id="32771" name="Rectangle 3"/>
          <p:cNvSpPr>
            <a:spLocks noGrp="1" noChangeArrowheads="1"/>
          </p:cNvSpPr>
          <p:nvPr>
            <p:ph type="body" idx="1"/>
          </p:nvPr>
        </p:nvSpPr>
        <p:spPr/>
        <p:txBody>
          <a:bodyPr/>
          <a:lstStyle/>
          <a:p>
            <a:pPr algn="ctr">
              <a:defRPr/>
            </a:pPr>
            <a:endParaRPr lang="en-US" dirty="0" smtClean="0"/>
          </a:p>
          <a:p>
            <a:pPr algn="ctr">
              <a:defRPr/>
            </a:pPr>
            <a:endParaRPr lang="en-US" dirty="0" smtClean="0"/>
          </a:p>
          <a:p>
            <a:pPr marL="0" indent="0" algn="ctr">
              <a:buFont typeface="Wingdings" pitchFamily="2" charset="2"/>
              <a:buNone/>
              <a:defRPr/>
            </a:pPr>
            <a:r>
              <a:rPr lang="en-US" sz="4000" dirty="0" smtClean="0"/>
              <a:t>He is still in pain….</a:t>
            </a:r>
          </a:p>
        </p:txBody>
      </p:sp>
      <p:pic>
        <p:nvPicPr>
          <p:cNvPr id="121862" name="Picture 6" descr="nerve pain from testicles"/>
          <p:cNvPicPr>
            <a:picLocks noChangeAspect="1" noChangeArrowheads="1"/>
          </p:cNvPicPr>
          <p:nvPr/>
        </p:nvPicPr>
        <p:blipFill rotWithShape="1">
          <a:blip r:embed="rId4">
            <a:extLst>
              <a:ext uri="{28A0092B-C50C-407E-A947-70E740481C1C}">
                <a14:useLocalDpi xmlns:a14="http://schemas.microsoft.com/office/drawing/2010/main" val="0"/>
              </a:ext>
            </a:extLst>
          </a:blip>
          <a:srcRect l="25001" r="39873" b="36678"/>
          <a:stretch/>
        </p:blipFill>
        <p:spPr bwMode="auto">
          <a:xfrm>
            <a:off x="2590800" y="2362200"/>
            <a:ext cx="4175606" cy="320657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62366600"/>
      </p:ext>
    </p:extLst>
  </p:cSld>
  <p:clrMapOvr>
    <a:masterClrMapping/>
  </p:clrMapOvr>
  <mc:AlternateContent xmlns:mc="http://schemas.openxmlformats.org/markup-compatibility/2006" xmlns:p14="http://schemas.microsoft.com/office/powerpoint/2010/main">
    <mc:Choice Requires="p14">
      <p:transition spd="slow" p14:dur="2000" advTm="16236"/>
    </mc:Choice>
    <mc:Fallback xmlns="">
      <p:transition spd="slow" advTm="16236"/>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Warning</a:t>
            </a:r>
          </a:p>
        </p:txBody>
      </p:sp>
      <p:pic>
        <p:nvPicPr>
          <p:cNvPr id="8195" name="Picture 5" descr="ANd9GcRtX_PmYj2Pq0w9yswd1LILAzAwUFE5SQz_5q-0xqhX08vONcZ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900" y="1516063"/>
            <a:ext cx="6273800"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The Plan</a:t>
            </a:r>
          </a:p>
        </p:txBody>
      </p:sp>
      <p:sp>
        <p:nvSpPr>
          <p:cNvPr id="227331" name="Rectangle 3"/>
          <p:cNvSpPr>
            <a:spLocks noGrp="1" noChangeArrowheads="1"/>
          </p:cNvSpPr>
          <p:nvPr>
            <p:ph type="body" idx="1"/>
          </p:nvPr>
        </p:nvSpPr>
        <p:spPr/>
        <p:txBody>
          <a:bodyPr/>
          <a:lstStyle/>
          <a:p>
            <a:pPr marL="0" indent="0" algn="ctr">
              <a:buFont typeface="Wingdings" pitchFamily="2" charset="2"/>
              <a:buNone/>
            </a:pPr>
            <a:r>
              <a:rPr lang="en-US" sz="7200" dirty="0" smtClean="0"/>
              <a:t>Taper off </a:t>
            </a:r>
            <a:br>
              <a:rPr lang="en-US" sz="7200" dirty="0" smtClean="0"/>
            </a:br>
            <a:r>
              <a:rPr lang="en-US" sz="7200" dirty="0" smtClean="0"/>
              <a:t>methadone</a:t>
            </a:r>
          </a:p>
        </p:txBody>
      </p:sp>
    </p:spTree>
    <p:custDataLst>
      <p:tags r:id="rId1"/>
    </p:custDataLst>
    <p:extLst>
      <p:ext uri="{BB962C8B-B14F-4D97-AF65-F5344CB8AC3E}">
        <p14:creationId xmlns:p14="http://schemas.microsoft.com/office/powerpoint/2010/main" val="2937446788"/>
      </p:ext>
    </p:extLst>
  </p:cSld>
  <p:clrMapOvr>
    <a:masterClrMapping/>
  </p:clrMapOvr>
  <mc:AlternateContent xmlns:mc="http://schemas.openxmlformats.org/markup-compatibility/2006">
    <mc:Choice xmlns:p14="http://schemas.microsoft.com/office/powerpoint/2010/main" Requires="p14">
      <p:transition spd="slow" p14:dur="2000" advTm="18130"/>
    </mc:Choice>
    <mc:Fallback>
      <p:transition spd="slow" advTm="1813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73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678194"/>
            <a:ext cx="8229600" cy="563231"/>
          </a:xfrm>
        </p:spPr>
        <p:txBody>
          <a:bodyPr/>
          <a:lstStyle/>
          <a:p>
            <a:r>
              <a:rPr lang="en-US" dirty="0" smtClean="0"/>
              <a:t>The Buy in:</a:t>
            </a:r>
          </a:p>
        </p:txBody>
      </p:sp>
      <p:sp>
        <p:nvSpPr>
          <p:cNvPr id="97283" name="Rectangle 3"/>
          <p:cNvSpPr>
            <a:spLocks noGrp="1" noChangeArrowheads="1"/>
          </p:cNvSpPr>
          <p:nvPr>
            <p:ph type="body" idx="1"/>
          </p:nvPr>
        </p:nvSpPr>
        <p:spPr>
          <a:xfrm>
            <a:off x="1473200" y="1241425"/>
            <a:ext cx="5551714" cy="5376857"/>
          </a:xfrm>
        </p:spPr>
        <p:txBody>
          <a:bodyPr/>
          <a:lstStyle/>
          <a:p>
            <a:r>
              <a:rPr lang="en-US" sz="4400" dirty="0" smtClean="0">
                <a:solidFill>
                  <a:srgbClr val="FF0000"/>
                </a:solidFill>
              </a:rPr>
              <a:t>F</a:t>
            </a:r>
            <a:r>
              <a:rPr lang="en-US" dirty="0" smtClean="0"/>
              <a:t>orewarn</a:t>
            </a:r>
            <a:endParaRPr lang="en-US" dirty="0"/>
          </a:p>
          <a:p>
            <a:r>
              <a:rPr lang="en-US" sz="4400" dirty="0">
                <a:solidFill>
                  <a:srgbClr val="FF0000"/>
                </a:solidFill>
              </a:rPr>
              <a:t>O</a:t>
            </a:r>
            <a:r>
              <a:rPr lang="en-US" dirty="0"/>
              <a:t>ption to return</a:t>
            </a:r>
          </a:p>
          <a:p>
            <a:r>
              <a:rPr lang="en-US" sz="4400" dirty="0">
                <a:solidFill>
                  <a:srgbClr val="FF0000"/>
                </a:solidFill>
              </a:rPr>
              <a:t>R</a:t>
            </a:r>
            <a:r>
              <a:rPr lang="en-US" dirty="0"/>
              <a:t>eassure </a:t>
            </a:r>
            <a:endParaRPr lang="en-US" dirty="0" smtClean="0"/>
          </a:p>
          <a:p>
            <a:r>
              <a:rPr lang="en-US" sz="4400" dirty="0" smtClean="0">
                <a:solidFill>
                  <a:srgbClr val="FF0000"/>
                </a:solidFill>
              </a:rPr>
              <a:t>E</a:t>
            </a:r>
            <a:r>
              <a:rPr lang="en-US" dirty="0" smtClean="0"/>
              <a:t>ducate </a:t>
            </a:r>
            <a:endParaRPr lang="en-US" dirty="0"/>
          </a:p>
          <a:p>
            <a:r>
              <a:rPr lang="en-US" sz="4800" dirty="0" smtClean="0">
                <a:solidFill>
                  <a:srgbClr val="FF0000"/>
                </a:solidFill>
              </a:rPr>
              <a:t>S</a:t>
            </a:r>
            <a:r>
              <a:rPr lang="en-US" dirty="0" smtClean="0"/>
              <a:t>upport</a:t>
            </a:r>
          </a:p>
          <a:p>
            <a:r>
              <a:rPr lang="en-US" sz="4800" dirty="0" smtClean="0">
                <a:solidFill>
                  <a:srgbClr val="FF0000"/>
                </a:solidFill>
              </a:rPr>
              <a:t>T</a:t>
            </a:r>
            <a:r>
              <a:rPr lang="en-US" dirty="0" smtClean="0"/>
              <a:t>reatment Plan in Writing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Sobering Statistics</a:t>
            </a:r>
          </a:p>
        </p:txBody>
      </p:sp>
      <p:sp>
        <p:nvSpPr>
          <p:cNvPr id="40963" name="Rectangle 3"/>
          <p:cNvSpPr>
            <a:spLocks noGrp="1" noChangeArrowheads="1"/>
          </p:cNvSpPr>
          <p:nvPr>
            <p:ph type="body" idx="1"/>
          </p:nvPr>
        </p:nvSpPr>
        <p:spPr/>
        <p:txBody>
          <a:bodyPr/>
          <a:lstStyle/>
          <a:p>
            <a:pPr algn="ctr">
              <a:defRPr/>
            </a:pPr>
            <a:endParaRPr lang="en-US" dirty="0" smtClean="0"/>
          </a:p>
          <a:p>
            <a:pPr algn="ctr">
              <a:defRPr/>
            </a:pPr>
            <a:endParaRPr lang="en-US" dirty="0" smtClean="0"/>
          </a:p>
          <a:p>
            <a:pPr marL="0" indent="0" algn="ctr">
              <a:buFont typeface="Wingdings" pitchFamily="2" charset="2"/>
              <a:buNone/>
              <a:defRPr/>
            </a:pPr>
            <a:r>
              <a:rPr lang="en-US" dirty="0" smtClean="0"/>
              <a:t>Success rates of tapering off methadone approach zero long term</a:t>
            </a:r>
          </a:p>
        </p:txBody>
      </p:sp>
      <p:sp>
        <p:nvSpPr>
          <p:cNvPr id="41988" name="Text Box 4"/>
          <p:cNvSpPr txBox="1">
            <a:spLocks noChangeArrowheads="1"/>
          </p:cNvSpPr>
          <p:nvPr/>
        </p:nvSpPr>
        <p:spPr bwMode="auto">
          <a:xfrm>
            <a:off x="2895600" y="4953000"/>
            <a:ext cx="5181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spcBef>
                <a:spcPct val="50000"/>
              </a:spcBef>
            </a:pPr>
            <a:r>
              <a:rPr lang="en-US" sz="1200"/>
              <a:t>J Subst. Abuse Treat. 2006 Mar;30(2):159-63. </a:t>
            </a:r>
          </a:p>
        </p:txBody>
      </p:sp>
    </p:spTree>
    <p:custDataLst>
      <p:tags r:id="rId1"/>
    </p:custDataLst>
    <p:extLst>
      <p:ext uri="{BB962C8B-B14F-4D97-AF65-F5344CB8AC3E}">
        <p14:creationId xmlns:p14="http://schemas.microsoft.com/office/powerpoint/2010/main" val="2621950521"/>
      </p:ext>
    </p:extLst>
  </p:cSld>
  <p:clrMapOvr>
    <a:masterClrMapping/>
  </p:clrMapOvr>
  <mc:AlternateContent xmlns:mc="http://schemas.openxmlformats.org/markup-compatibility/2006" xmlns:p14="http://schemas.microsoft.com/office/powerpoint/2010/main">
    <mc:Choice Requires="p14">
      <p:transition spd="slow" p14:dur="2000" advTm="16818"/>
    </mc:Choice>
    <mc:Fallback xmlns="">
      <p:transition spd="slow" advTm="16818"/>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8194"/>
            <a:ext cx="8229600" cy="563231"/>
          </a:xfrm>
        </p:spPr>
        <p:txBody>
          <a:bodyPr/>
          <a:lstStyle/>
          <a:p>
            <a:r>
              <a:rPr lang="en-US" dirty="0" smtClean="0"/>
              <a:t>Taper Schedule Design</a:t>
            </a:r>
            <a:endParaRPr lang="en-US" dirty="0"/>
          </a:p>
        </p:txBody>
      </p:sp>
      <p:sp>
        <p:nvSpPr>
          <p:cNvPr id="5" name="Footer Placeholder 4"/>
          <p:cNvSpPr>
            <a:spLocks noGrp="1"/>
          </p:cNvSpPr>
          <p:nvPr>
            <p:ph type="ftr" sz="quarter" idx="4294967295"/>
          </p:nvPr>
        </p:nvSpPr>
        <p:spPr>
          <a:xfrm>
            <a:off x="1428750" y="6477000"/>
            <a:ext cx="4562475" cy="228600"/>
          </a:xfrm>
          <a:prstGeom prst="rect">
            <a:avLst/>
          </a:prstGeom>
        </p:spPr>
        <p:txBody>
          <a:bodyPr/>
          <a:lstStyle/>
          <a:p>
            <a:pPr>
              <a:defRPr/>
            </a:pPr>
            <a:r>
              <a:rPr lang="en-US" smtClean="0"/>
              <a:t>Kaiser Permanente 2013</a:t>
            </a:r>
            <a:endParaRPr lang="en-US"/>
          </a:p>
        </p:txBody>
      </p:sp>
      <p:sp>
        <p:nvSpPr>
          <p:cNvPr id="6" name="Date Placeholder 5"/>
          <p:cNvSpPr>
            <a:spLocks noGrp="1"/>
          </p:cNvSpPr>
          <p:nvPr>
            <p:ph type="dt" sz="half" idx="4294967295"/>
          </p:nvPr>
        </p:nvSpPr>
        <p:spPr>
          <a:xfrm>
            <a:off x="457200" y="6477000"/>
            <a:ext cx="1276350" cy="228600"/>
          </a:xfrm>
          <a:prstGeom prst="rect">
            <a:avLst/>
          </a:prstGeom>
        </p:spPr>
        <p:txBody>
          <a:bodyPr/>
          <a:lstStyle/>
          <a:p>
            <a:pPr>
              <a:defRPr/>
            </a:pPr>
            <a:fld id="{B76721A4-D2B4-40E5-B519-9ED54F252697}" type="datetime1">
              <a:rPr lang="en-US" smtClean="0"/>
              <a:t>5/30/2014</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472655080"/>
              </p:ext>
            </p:extLst>
          </p:nvPr>
        </p:nvGraphicFramePr>
        <p:xfrm>
          <a:off x="296863" y="1528763"/>
          <a:ext cx="10228262" cy="11403012"/>
        </p:xfrm>
        <a:graphic>
          <a:graphicData uri="http://schemas.openxmlformats.org/presentationml/2006/ole">
            <mc:AlternateContent xmlns:mc="http://schemas.openxmlformats.org/markup-compatibility/2006">
              <mc:Choice xmlns:v="urn:schemas-microsoft-com:vml" Requires="v">
                <p:oleObj spid="_x0000_s101383" name="Worksheet" r:id="rId4" imgW="10525125" imgH="11734800" progId="Excel.Sheet.8">
                  <p:embed/>
                </p:oleObj>
              </mc:Choice>
              <mc:Fallback>
                <p:oleObj name="Worksheet" r:id="rId4" imgW="10525125" imgH="11734800" progId="Excel.Sheet.8">
                  <p:embed/>
                  <p:pic>
                    <p:nvPicPr>
                      <p:cNvPr id="0" name=""/>
                      <p:cNvPicPr/>
                      <p:nvPr/>
                    </p:nvPicPr>
                    <p:blipFill>
                      <a:blip r:embed="rId5"/>
                      <a:stretch>
                        <a:fillRect/>
                      </a:stretch>
                    </p:blipFill>
                    <p:spPr>
                      <a:xfrm>
                        <a:off x="296863" y="1528763"/>
                        <a:ext cx="10228262" cy="11403012"/>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443522588"/>
      </p:ext>
    </p:extLst>
  </p:cSld>
  <p:clrMapOvr>
    <a:masterClrMapping/>
  </p:clrMapOvr>
  <mc:AlternateContent xmlns:mc="http://schemas.openxmlformats.org/markup-compatibility/2006" xmlns:p14="http://schemas.microsoft.com/office/powerpoint/2010/main">
    <mc:Choice Requires="p14">
      <p:transition spd="slow" p14:dur="2000" advTm="45861"/>
    </mc:Choice>
    <mc:Fallback xmlns="">
      <p:transition spd="slow" advTm="458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verb" presetSubtype="0" fill="hold" nodeType="clickEffect">
                                  <p:stCondLst>
                                    <p:cond delay="0"/>
                                  </p:stCondLst>
                                  <p:childTnLst>
                                    <p:cmd type="verb" cmd="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Case 1 Revisited 6 months later</a:t>
            </a:r>
          </a:p>
        </p:txBody>
      </p:sp>
      <p:sp>
        <p:nvSpPr>
          <p:cNvPr id="47107" name="Rectangle 3"/>
          <p:cNvSpPr>
            <a:spLocks noGrp="1" noChangeArrowheads="1"/>
          </p:cNvSpPr>
          <p:nvPr>
            <p:ph type="body" idx="1"/>
          </p:nvPr>
        </p:nvSpPr>
        <p:spPr>
          <a:xfrm>
            <a:off x="1143000" y="1905000"/>
            <a:ext cx="7315200" cy="4114800"/>
          </a:xfrm>
        </p:spPr>
        <p:txBody>
          <a:bodyPr/>
          <a:lstStyle/>
          <a:p>
            <a:pPr>
              <a:lnSpc>
                <a:spcPct val="90000"/>
              </a:lnSpc>
            </a:pPr>
            <a:r>
              <a:rPr lang="en-US" smtClean="0"/>
              <a:t>Pain is no worse on half the dose (320 mg)</a:t>
            </a:r>
          </a:p>
          <a:p>
            <a:pPr>
              <a:lnSpc>
                <a:spcPct val="90000"/>
              </a:lnSpc>
            </a:pPr>
            <a:r>
              <a:rPr lang="en-US" smtClean="0"/>
              <a:t>Feels ‘100% better’ physically</a:t>
            </a:r>
          </a:p>
          <a:p>
            <a:pPr>
              <a:lnSpc>
                <a:spcPct val="90000"/>
              </a:lnSpc>
            </a:pPr>
            <a:r>
              <a:rPr lang="en-US" smtClean="0"/>
              <a:t>Emotionally better</a:t>
            </a:r>
          </a:p>
          <a:p>
            <a:pPr>
              <a:lnSpc>
                <a:spcPct val="90000"/>
              </a:lnSpc>
            </a:pPr>
            <a:r>
              <a:rPr lang="en-US" smtClean="0"/>
              <a:t>Declined testosterone</a:t>
            </a:r>
          </a:p>
          <a:p>
            <a:pPr>
              <a:lnSpc>
                <a:spcPct val="90000"/>
              </a:lnSpc>
            </a:pPr>
            <a:r>
              <a:rPr lang="en-US" smtClean="0"/>
              <a:t>In process of getting CPAP </a:t>
            </a:r>
          </a:p>
          <a:p>
            <a:pPr>
              <a:lnSpc>
                <a:spcPct val="90000"/>
              </a:lnSpc>
            </a:pPr>
            <a:r>
              <a:rPr lang="en-US" smtClean="0"/>
              <a:t>QTC = 395</a:t>
            </a:r>
          </a:p>
          <a:p>
            <a:pPr>
              <a:lnSpc>
                <a:spcPct val="90000"/>
              </a:lnSpc>
            </a:pPr>
            <a:r>
              <a:rPr lang="en-US" smtClean="0"/>
              <a:t>Actively participating in intermediate pain program</a:t>
            </a:r>
          </a:p>
          <a:p>
            <a:pPr>
              <a:lnSpc>
                <a:spcPct val="90000"/>
              </a:lnSpc>
            </a:pPr>
            <a:endParaRPr lang="en-US" smtClean="0"/>
          </a:p>
        </p:txBody>
      </p:sp>
    </p:spTree>
    <p:custDataLst>
      <p:tags r:id="rId1"/>
    </p:custDataLst>
    <p:extLst>
      <p:ext uri="{BB962C8B-B14F-4D97-AF65-F5344CB8AC3E}">
        <p14:creationId xmlns:p14="http://schemas.microsoft.com/office/powerpoint/2010/main" val="1452441030"/>
      </p:ext>
    </p:extLst>
  </p:cSld>
  <p:clrMapOvr>
    <a:masterClrMapping/>
  </p:clrMapOvr>
  <mc:AlternateContent xmlns:mc="http://schemas.openxmlformats.org/markup-compatibility/2006" xmlns:p14="http://schemas.microsoft.com/office/powerpoint/2010/main">
    <mc:Choice Requires="p14">
      <p:transition spd="slow" p14:dur="2000" advTm="57012"/>
    </mc:Choice>
    <mc:Fallback xmlns="">
      <p:transition spd="slow" advTm="57012"/>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t>Case 1 Revisited 2 years later</a:t>
            </a:r>
          </a:p>
        </p:txBody>
      </p:sp>
      <p:sp>
        <p:nvSpPr>
          <p:cNvPr id="48131" name="Rectangle 3"/>
          <p:cNvSpPr>
            <a:spLocks noGrp="1" noChangeArrowheads="1"/>
          </p:cNvSpPr>
          <p:nvPr>
            <p:ph type="body" idx="1"/>
          </p:nvPr>
        </p:nvSpPr>
        <p:spPr/>
        <p:txBody>
          <a:bodyPr/>
          <a:lstStyle/>
          <a:p>
            <a:r>
              <a:rPr lang="en-US" dirty="0" smtClean="0"/>
              <a:t>Off methadone</a:t>
            </a:r>
          </a:p>
          <a:p>
            <a:r>
              <a:rPr lang="en-US" dirty="0" smtClean="0"/>
              <a:t>On buprenorphine 8 mg daily</a:t>
            </a:r>
          </a:p>
          <a:p>
            <a:r>
              <a:rPr lang="en-US" dirty="0" smtClean="0"/>
              <a:t>No longer needs cane to walk</a:t>
            </a:r>
          </a:p>
          <a:p>
            <a:r>
              <a:rPr lang="en-US" dirty="0" smtClean="0"/>
              <a:t>Sleep apnea resolved</a:t>
            </a:r>
          </a:p>
          <a:p>
            <a:r>
              <a:rPr lang="en-US" dirty="0" smtClean="0"/>
              <a:t>Testosterone is 222 ng/dl</a:t>
            </a:r>
          </a:p>
          <a:p>
            <a:r>
              <a:rPr lang="en-US" dirty="0" smtClean="0"/>
              <a:t>Walking daily for exercise</a:t>
            </a:r>
          </a:p>
          <a:p>
            <a:r>
              <a:rPr lang="en-US" dirty="0" smtClean="0"/>
              <a:t>Engaging in volunteer work </a:t>
            </a:r>
          </a:p>
        </p:txBody>
      </p:sp>
    </p:spTree>
    <p:custDataLst>
      <p:tags r:id="rId1"/>
    </p:custDataLst>
    <p:extLst>
      <p:ext uri="{BB962C8B-B14F-4D97-AF65-F5344CB8AC3E}">
        <p14:creationId xmlns:p14="http://schemas.microsoft.com/office/powerpoint/2010/main" val="1513738838"/>
      </p:ext>
    </p:extLst>
  </p:cSld>
  <p:clrMapOvr>
    <a:masterClrMapping/>
  </p:clrMapOvr>
  <mc:AlternateContent xmlns:mc="http://schemas.openxmlformats.org/markup-compatibility/2006" xmlns:p14="http://schemas.microsoft.com/office/powerpoint/2010/main">
    <mc:Choice Requires="p14">
      <p:transition spd="slow" p14:dur="2000" advTm="32899"/>
    </mc:Choice>
    <mc:Fallback xmlns="">
      <p:transition spd="slow" advTm="32899"/>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t>Summary of Case 1	</a:t>
            </a:r>
          </a:p>
        </p:txBody>
      </p:sp>
      <p:sp>
        <p:nvSpPr>
          <p:cNvPr id="49155" name="Rectangle 3"/>
          <p:cNvSpPr>
            <a:spLocks noGrp="1" noChangeArrowheads="1"/>
          </p:cNvSpPr>
          <p:nvPr>
            <p:ph type="body" idx="1"/>
          </p:nvPr>
        </p:nvSpPr>
        <p:spPr>
          <a:xfrm>
            <a:off x="762000" y="1981200"/>
            <a:ext cx="7315200" cy="4114800"/>
          </a:xfrm>
        </p:spPr>
        <p:txBody>
          <a:bodyPr/>
          <a:lstStyle/>
          <a:p>
            <a:r>
              <a:rPr lang="en-US" smtClean="0"/>
              <a:t>Diagnose co-morbidities</a:t>
            </a:r>
          </a:p>
          <a:p>
            <a:r>
              <a:rPr lang="en-US" smtClean="0"/>
              <a:t>Weigh risks against benefit</a:t>
            </a:r>
          </a:p>
          <a:p>
            <a:r>
              <a:rPr lang="en-US" smtClean="0"/>
              <a:t>Fix what you can</a:t>
            </a:r>
          </a:p>
          <a:p>
            <a:r>
              <a:rPr lang="en-US" smtClean="0"/>
              <a:t>Prevent things from getting worse</a:t>
            </a:r>
          </a:p>
          <a:p>
            <a:r>
              <a:rPr lang="en-US" smtClean="0"/>
              <a:t>Fear not the taper</a:t>
            </a:r>
          </a:p>
        </p:txBody>
      </p:sp>
    </p:spTree>
    <p:custDataLst>
      <p:tags r:id="rId1"/>
    </p:custDataLst>
    <p:extLst>
      <p:ext uri="{BB962C8B-B14F-4D97-AF65-F5344CB8AC3E}">
        <p14:creationId xmlns:p14="http://schemas.microsoft.com/office/powerpoint/2010/main" val="1761104001"/>
      </p:ext>
    </p:extLst>
  </p:cSld>
  <p:clrMapOvr>
    <a:masterClrMapping/>
  </p:clrMapOvr>
  <mc:AlternateContent xmlns:mc="http://schemas.openxmlformats.org/markup-compatibility/2006" xmlns:p14="http://schemas.microsoft.com/office/powerpoint/2010/main">
    <mc:Choice Requires="p14">
      <p:transition spd="slow" p14:dur="2000" advTm="47522"/>
    </mc:Choice>
    <mc:Fallback xmlns="">
      <p:transition spd="slow" advTm="47522"/>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678194"/>
            <a:ext cx="8229600" cy="563231"/>
          </a:xfrm>
        </p:spPr>
        <p:txBody>
          <a:bodyPr/>
          <a:lstStyle/>
          <a:p>
            <a:r>
              <a:rPr lang="en-US" dirty="0" smtClean="0"/>
              <a:t>Case 2: </a:t>
            </a:r>
          </a:p>
        </p:txBody>
      </p:sp>
      <p:sp>
        <p:nvSpPr>
          <p:cNvPr id="36867" name="Content Placeholder 2"/>
          <p:cNvSpPr>
            <a:spLocks noGrp="1"/>
          </p:cNvSpPr>
          <p:nvPr>
            <p:ph idx="1"/>
          </p:nvPr>
        </p:nvSpPr>
        <p:spPr>
          <a:xfrm>
            <a:off x="457200" y="1736725"/>
            <a:ext cx="8229600" cy="4536627"/>
          </a:xfrm>
        </p:spPr>
        <p:txBody>
          <a:bodyPr/>
          <a:lstStyle/>
          <a:p>
            <a:r>
              <a:rPr lang="en-US" dirty="0" smtClean="0"/>
              <a:t>KH 33 y.o. woman with deep achy pain from hips to knees.  Symptoms  began with “sciatica” type symptoms.  High functioning, with good efficacy of medications. Now wants to get pregnant but VERY anxious about doing the taper</a:t>
            </a:r>
          </a:p>
          <a:p>
            <a:r>
              <a:rPr lang="en-US" dirty="0" smtClean="0"/>
              <a:t>Current regimen: </a:t>
            </a:r>
          </a:p>
          <a:p>
            <a:pPr lvl="1"/>
            <a:r>
              <a:rPr lang="en-US" dirty="0" smtClean="0"/>
              <a:t>Oxycontin 40 BID (120MSE)</a:t>
            </a:r>
          </a:p>
          <a:p>
            <a:pPr lvl="1"/>
            <a:r>
              <a:rPr lang="en-US" dirty="0" smtClean="0"/>
              <a:t>Norco 10/325 8 tablets daily (80 MSE)</a:t>
            </a:r>
          </a:p>
          <a:p>
            <a:pPr lvl="1"/>
            <a:r>
              <a:rPr lang="en-US" dirty="0" smtClean="0"/>
              <a:t>Total morphine equivalent = 120 + 80</a:t>
            </a:r>
          </a:p>
          <a:p>
            <a:pPr lvl="1"/>
            <a:r>
              <a:rPr lang="en-US" dirty="0" smtClean="0"/>
              <a:t>Occasional Percocet</a:t>
            </a:r>
          </a:p>
          <a:p>
            <a:r>
              <a:rPr lang="en-US" dirty="0" smtClean="0"/>
              <a:t>Also uses </a:t>
            </a:r>
            <a:r>
              <a:rPr lang="en-US" dirty="0" err="1" smtClean="0"/>
              <a:t>nortryptiline</a:t>
            </a:r>
            <a:r>
              <a:rPr lang="en-US" dirty="0" smtClean="0"/>
              <a:t>, </a:t>
            </a:r>
            <a:r>
              <a:rPr lang="en-US" dirty="0" err="1" smtClean="0"/>
              <a:t>tizanidine</a:t>
            </a:r>
            <a:r>
              <a:rPr lang="en-US" dirty="0" smtClean="0"/>
              <a:t>, </a:t>
            </a:r>
            <a:r>
              <a:rPr lang="en-US" dirty="0" err="1" smtClean="0"/>
              <a:t>bentyl</a:t>
            </a:r>
            <a:r>
              <a:rPr lang="en-US" dirty="0" smtClean="0"/>
              <a:t>, </a:t>
            </a:r>
            <a:r>
              <a:rPr lang="en-US" dirty="0" err="1" smtClean="0"/>
              <a:t>miralax</a:t>
            </a:r>
            <a:endParaRPr lang="en-US" dirty="0" smtClean="0"/>
          </a:p>
          <a:p>
            <a:endParaRPr lang="en-US" dirty="0" smtClean="0"/>
          </a:p>
        </p:txBody>
      </p:sp>
    </p:spTree>
    <p:extLst>
      <p:ext uri="{BB962C8B-B14F-4D97-AF65-F5344CB8AC3E}">
        <p14:creationId xmlns:p14="http://schemas.microsoft.com/office/powerpoint/2010/main" val="29651976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8194"/>
            <a:ext cx="8229600" cy="563231"/>
          </a:xfrm>
        </p:spPr>
        <p:txBody>
          <a:bodyPr/>
          <a:lstStyle/>
          <a:p>
            <a:r>
              <a:rPr lang="en-US" dirty="0" smtClean="0"/>
              <a:t>Refill History</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AEC88CB-EDE3-4FD8-ABBE-B5AB65211A84}" type="slidenum">
              <a:rPr lang="en-US" smtClean="0"/>
              <a:pPr>
                <a:defRPr/>
              </a:pPr>
              <a:t>38</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a:p>
        </p:txBody>
      </p:sp>
      <p:sp>
        <p:nvSpPr>
          <p:cNvPr id="6" name="Date Placeholder 5"/>
          <p:cNvSpPr>
            <a:spLocks noGrp="1"/>
          </p:cNvSpPr>
          <p:nvPr>
            <p:ph type="dt" sz="half" idx="12"/>
          </p:nvPr>
        </p:nvSpPr>
        <p:spPr/>
        <p:txBody>
          <a:bodyPr/>
          <a:lstStyle/>
          <a:p>
            <a:pPr>
              <a:defRPr/>
            </a:pPr>
            <a:fld id="{758F2140-1518-4BEF-B178-FA3CA00DA20D}" type="datetime4">
              <a:rPr lang="en-US" smtClean="0"/>
              <a:pPr>
                <a:defRPr/>
              </a:pPr>
              <a:t>June 8, 2014</a:t>
            </a:fld>
            <a:endParaRPr lang="en-US"/>
          </a:p>
        </p:txBody>
      </p:sp>
      <p:pic>
        <p:nvPicPr>
          <p:cNvPr id="1034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999" t="31111" r="41626" b="28889"/>
          <a:stretch/>
        </p:blipFill>
        <p:spPr bwMode="auto">
          <a:xfrm>
            <a:off x="76200" y="1386348"/>
            <a:ext cx="8968592" cy="417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65260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677863"/>
            <a:ext cx="8229600" cy="563562"/>
          </a:xfrm>
        </p:spPr>
        <p:txBody>
          <a:bodyPr/>
          <a:lstStyle/>
          <a:p>
            <a:pPr eaLnBrk="1" hangingPunct="1"/>
            <a:r>
              <a:rPr lang="en-US" smtClean="0"/>
              <a:t>Identifying Clinical Risk of Opioid Use</a:t>
            </a:r>
          </a:p>
        </p:txBody>
      </p:sp>
      <p:sp>
        <p:nvSpPr>
          <p:cNvPr id="15363" name="Slide Number Placeholder 4"/>
          <p:cNvSpPr>
            <a:spLocks noGrp="1"/>
          </p:cNvSpPr>
          <p:nvPr>
            <p:ph type="sldNum" sz="quarter" idx="10"/>
          </p:nvPr>
        </p:nvSpPr>
        <p:spPr>
          <a:noFill/>
        </p:spPr>
        <p:txBody>
          <a:bodyPr/>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eaLnBrk="1" hangingPunct="1"/>
            <a:fld id="{8CF10DDF-08B7-4A62-991F-A55502E1D939}" type="slidenum">
              <a:rPr lang="en-US" smtClean="0">
                <a:solidFill>
                  <a:srgbClr val="414636"/>
                </a:solidFill>
              </a:rPr>
              <a:pPr eaLnBrk="1" hangingPunct="1"/>
              <a:t>39</a:t>
            </a:fld>
            <a:endParaRPr lang="en-US" smtClean="0">
              <a:solidFill>
                <a:srgbClr val="414636"/>
              </a:solidFill>
            </a:endParaRPr>
          </a:p>
        </p:txBody>
      </p:sp>
      <p:sp>
        <p:nvSpPr>
          <p:cNvPr id="15364" name="Footer Placeholder 5"/>
          <p:cNvSpPr>
            <a:spLocks noGrp="1"/>
          </p:cNvSpPr>
          <p:nvPr>
            <p:ph type="ftr" sz="quarter" idx="11"/>
          </p:nvPr>
        </p:nvSpPr>
        <p:spPr>
          <a:noFill/>
        </p:spPr>
        <p:txBody>
          <a:bodyPr/>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eaLnBrk="1" hangingPunct="1"/>
            <a:r>
              <a:rPr lang="en-US" smtClean="0">
                <a:solidFill>
                  <a:schemeClr val="bg2"/>
                </a:solidFill>
              </a:rPr>
              <a:t>|     © 2011 Kaiser Foundation Health Plan, Inc. For internal use only.</a:t>
            </a:r>
          </a:p>
        </p:txBody>
      </p:sp>
      <p:sp>
        <p:nvSpPr>
          <p:cNvPr id="15365" name="Date Placeholder 6"/>
          <p:cNvSpPr>
            <a:spLocks noGrp="1"/>
          </p:cNvSpPr>
          <p:nvPr>
            <p:ph type="dt" sz="quarter" idx="12"/>
          </p:nvPr>
        </p:nvSpPr>
        <p:spPr>
          <a:noFill/>
        </p:spPr>
        <p:txBody>
          <a:bodyPr/>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eaLnBrk="1" hangingPunct="1"/>
            <a:fld id="{354C20DE-D3D8-4728-A1BE-72B162F96E5D}" type="datetime4">
              <a:rPr lang="en-US" smtClean="0">
                <a:solidFill>
                  <a:schemeClr val="bg2"/>
                </a:solidFill>
              </a:rPr>
              <a:pPr eaLnBrk="1" hangingPunct="1"/>
              <a:t>June 8, 2014</a:t>
            </a:fld>
            <a:endParaRPr lang="en-US" smtClean="0">
              <a:solidFill>
                <a:schemeClr val="bg2"/>
              </a:solidFill>
            </a:endParaRPr>
          </a:p>
        </p:txBody>
      </p:sp>
      <p:graphicFrame>
        <p:nvGraphicFramePr>
          <p:cNvPr id="8" name="Content Placeholder 3"/>
          <p:cNvGraphicFramePr>
            <a:graphicFrameLocks/>
          </p:cNvGraphicFramePr>
          <p:nvPr>
            <p:extLst>
              <p:ext uri="{D42A27DB-BD31-4B8C-83A1-F6EECF244321}">
                <p14:modId xmlns:p14="http://schemas.microsoft.com/office/powerpoint/2010/main" val="420372334"/>
              </p:ext>
            </p:extLst>
          </p:nvPr>
        </p:nvGraphicFramePr>
        <p:xfrm>
          <a:off x="723900" y="1562100"/>
          <a:ext cx="73152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5925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8194"/>
            <a:ext cx="8229600" cy="563231"/>
          </a:xfrm>
        </p:spPr>
        <p:txBody>
          <a:bodyPr/>
          <a:lstStyle/>
          <a:p>
            <a:r>
              <a:rPr lang="en-US" dirty="0"/>
              <a:t>T</a:t>
            </a:r>
            <a:r>
              <a:rPr lang="en-US" dirty="0" smtClean="0"/>
              <a:t>he </a:t>
            </a:r>
            <a:r>
              <a:rPr lang="en-US" dirty="0"/>
              <a:t>B</a:t>
            </a:r>
            <a:r>
              <a:rPr lang="en-US" dirty="0" smtClean="0"/>
              <a:t>ottom Line:</a:t>
            </a:r>
            <a:endParaRPr lang="en-US" dirty="0"/>
          </a:p>
        </p:txBody>
      </p:sp>
      <p:sp>
        <p:nvSpPr>
          <p:cNvPr id="3" name="Content Placeholder 2"/>
          <p:cNvSpPr>
            <a:spLocks noGrp="1"/>
          </p:cNvSpPr>
          <p:nvPr>
            <p:ph idx="1"/>
          </p:nvPr>
        </p:nvSpPr>
        <p:spPr>
          <a:xfrm>
            <a:off x="457200" y="1736725"/>
            <a:ext cx="8229600" cy="1261884"/>
          </a:xfrm>
        </p:spPr>
        <p:txBody>
          <a:bodyPr/>
          <a:lstStyle/>
          <a:p>
            <a:pPr marL="0" indent="0" algn="ctr">
              <a:buNone/>
            </a:pPr>
            <a:r>
              <a:rPr lang="en-US" sz="4000" b="1" dirty="0" smtClean="0"/>
              <a:t>You should never start a medication you do not know how to stop</a:t>
            </a:r>
            <a:endParaRPr lang="en-US" sz="4000" b="1" dirty="0"/>
          </a:p>
        </p:txBody>
      </p:sp>
      <p:sp>
        <p:nvSpPr>
          <p:cNvPr id="4" name="Slide Number Placeholder 3"/>
          <p:cNvSpPr>
            <a:spLocks noGrp="1"/>
          </p:cNvSpPr>
          <p:nvPr>
            <p:ph type="sldNum" sz="quarter" idx="10"/>
          </p:nvPr>
        </p:nvSpPr>
        <p:spPr/>
        <p:txBody>
          <a:bodyPr/>
          <a:lstStyle/>
          <a:p>
            <a:pPr>
              <a:defRPr/>
            </a:pPr>
            <a:fld id="{EAEC88CB-EDE3-4FD8-ABBE-B5AB65211A84}" type="slidenum">
              <a:rPr lang="en-US" smtClean="0"/>
              <a:pPr>
                <a:defRPr/>
              </a:pPr>
              <a:t>4</a:t>
            </a:fld>
            <a:endParaRPr lang="en-US"/>
          </a:p>
        </p:txBody>
      </p:sp>
      <p:sp>
        <p:nvSpPr>
          <p:cNvPr id="5" name="Footer Placeholder 4"/>
          <p:cNvSpPr>
            <a:spLocks noGrp="1"/>
          </p:cNvSpPr>
          <p:nvPr>
            <p:ph type="ftr" sz="quarter" idx="11"/>
          </p:nvPr>
        </p:nvSpPr>
        <p:spPr/>
        <p:txBody>
          <a:bodyPr/>
          <a:lstStyle/>
          <a:p>
            <a:pPr>
              <a:defRPr/>
            </a:pPr>
            <a:r>
              <a:rPr lang="en-US" dirty="0"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758F2140-1518-4BEF-B178-FA3CA00DA20D}" type="datetime4">
              <a:rPr lang="en-US" smtClean="0"/>
              <a:pPr>
                <a:defRPr/>
              </a:pPr>
              <a:t>May 30, 2014</a:t>
            </a:fld>
            <a:endParaRPr lang="en-US"/>
          </a:p>
        </p:txBody>
      </p:sp>
    </p:spTree>
    <p:extLst>
      <p:ext uri="{BB962C8B-B14F-4D97-AF65-F5344CB8AC3E}">
        <p14:creationId xmlns:p14="http://schemas.microsoft.com/office/powerpoint/2010/main" val="6726004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678194"/>
            <a:ext cx="8229600" cy="563231"/>
          </a:xfrm>
        </p:spPr>
        <p:txBody>
          <a:bodyPr/>
          <a:lstStyle/>
          <a:p>
            <a:r>
              <a:rPr lang="en-US" dirty="0" smtClean="0"/>
              <a:t>Case </a:t>
            </a:r>
            <a:r>
              <a:rPr lang="en-US" dirty="0"/>
              <a:t>2</a:t>
            </a:r>
            <a:r>
              <a:rPr lang="en-US" dirty="0" smtClean="0"/>
              <a:t>: </a:t>
            </a:r>
            <a:r>
              <a:rPr lang="en-US" dirty="0" smtClean="0"/>
              <a:t>Patient Directed Taper</a:t>
            </a:r>
          </a:p>
        </p:txBody>
      </p:sp>
      <p:sp>
        <p:nvSpPr>
          <p:cNvPr id="37891" name="Content Placeholder 2"/>
          <p:cNvSpPr>
            <a:spLocks noGrp="1"/>
          </p:cNvSpPr>
          <p:nvPr>
            <p:ph idx="1"/>
          </p:nvPr>
        </p:nvSpPr>
        <p:spPr>
          <a:xfrm>
            <a:off x="457200" y="1431925"/>
            <a:ext cx="8229600" cy="2954655"/>
          </a:xfrm>
        </p:spPr>
        <p:txBody>
          <a:bodyPr/>
          <a:lstStyle/>
          <a:p>
            <a:r>
              <a:rPr lang="en-US" dirty="0" smtClean="0"/>
              <a:t>Calculated her oxycodone equivalent</a:t>
            </a:r>
          </a:p>
          <a:p>
            <a:pPr lvl="1"/>
            <a:r>
              <a:rPr lang="en-US" dirty="0" smtClean="0"/>
              <a:t>Morphine 200 mg = (200)(.75)= 150 oxycodone</a:t>
            </a:r>
          </a:p>
          <a:p>
            <a:r>
              <a:rPr lang="en-US" dirty="0" smtClean="0"/>
              <a:t>Changed to Oxycodone IR 5 mg tablets</a:t>
            </a:r>
          </a:p>
          <a:p>
            <a:pPr lvl="1"/>
            <a:r>
              <a:rPr lang="en-US" dirty="0" smtClean="0"/>
              <a:t>Eliminated Oxycodone SR</a:t>
            </a:r>
          </a:p>
          <a:p>
            <a:pPr lvl="1"/>
            <a:r>
              <a:rPr lang="en-US" dirty="0" smtClean="0"/>
              <a:t>Eliminated Hydrocodone</a:t>
            </a:r>
          </a:p>
          <a:p>
            <a:r>
              <a:rPr lang="en-US" dirty="0" smtClean="0"/>
              <a:t>Instructions to reduce from 30 tablets per day every few days as she tolerates.</a:t>
            </a:r>
          </a:p>
        </p:txBody>
      </p:sp>
      <p:sp>
        <p:nvSpPr>
          <p:cNvPr id="4" name="Slide Number Placeholder 3"/>
          <p:cNvSpPr>
            <a:spLocks noGrp="1"/>
          </p:cNvSpPr>
          <p:nvPr>
            <p:ph type="sldNum" sz="quarter" idx="10"/>
          </p:nvPr>
        </p:nvSpPr>
        <p:spPr/>
        <p:txBody>
          <a:bodyPr/>
          <a:lstStyle/>
          <a:p>
            <a:pPr>
              <a:defRPr/>
            </a:pPr>
            <a:fld id="{354C6CE9-25DF-4E13-B009-ACAA841EAA28}" type="slidenum">
              <a:rPr lang="en-US" smtClean="0"/>
              <a:pPr>
                <a:defRPr/>
              </a:pPr>
              <a:t>40</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a:p>
        </p:txBody>
      </p:sp>
      <p:sp>
        <p:nvSpPr>
          <p:cNvPr id="6" name="Date Placeholder 5"/>
          <p:cNvSpPr>
            <a:spLocks noGrp="1"/>
          </p:cNvSpPr>
          <p:nvPr>
            <p:ph type="dt" sz="quarter" idx="12"/>
          </p:nvPr>
        </p:nvSpPr>
        <p:spPr/>
        <p:txBody>
          <a:bodyPr/>
          <a:lstStyle/>
          <a:p>
            <a:pPr>
              <a:defRPr/>
            </a:pPr>
            <a:fld id="{FDB9640E-29A7-4946-AFB8-ECE16C74093E}" type="datetime4">
              <a:rPr lang="en-US" smtClean="0"/>
              <a:pPr>
                <a:defRPr/>
              </a:pPr>
              <a:t>May 30, 2014</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8194"/>
            <a:ext cx="8229600" cy="563231"/>
          </a:xfrm>
        </p:spPr>
        <p:txBody>
          <a:bodyPr/>
          <a:lstStyle/>
          <a:p>
            <a:r>
              <a:rPr lang="en-US" dirty="0" smtClean="0"/>
              <a:t>Patient Directed Taper Math:</a:t>
            </a:r>
            <a:endParaRPr lang="en-US" dirty="0"/>
          </a:p>
        </p:txBody>
      </p:sp>
      <p:sp>
        <p:nvSpPr>
          <p:cNvPr id="3" name="Content Placeholder 2"/>
          <p:cNvSpPr>
            <a:spLocks noGrp="1"/>
          </p:cNvSpPr>
          <p:nvPr>
            <p:ph idx="1"/>
          </p:nvPr>
        </p:nvSpPr>
        <p:spPr>
          <a:xfrm>
            <a:off x="457200" y="1736725"/>
            <a:ext cx="8229600" cy="3600986"/>
          </a:xfrm>
        </p:spPr>
        <p:txBody>
          <a:bodyPr/>
          <a:lstStyle/>
          <a:p>
            <a:r>
              <a:rPr lang="en-US" dirty="0" smtClean="0"/>
              <a:t>30 tablets per day x 28 days = </a:t>
            </a:r>
            <a:r>
              <a:rPr lang="en-US" sz="3200" dirty="0" smtClean="0">
                <a:solidFill>
                  <a:srgbClr val="FFC000"/>
                </a:solidFill>
              </a:rPr>
              <a:t>840</a:t>
            </a:r>
            <a:r>
              <a:rPr lang="en-US" sz="3200" dirty="0" smtClean="0"/>
              <a:t> </a:t>
            </a:r>
            <a:r>
              <a:rPr lang="en-US" dirty="0" smtClean="0"/>
              <a:t>tablets</a:t>
            </a:r>
          </a:p>
          <a:p>
            <a:r>
              <a:rPr lang="en-US" dirty="0" smtClean="0"/>
              <a:t>After 28 days she has 163 tablets left</a:t>
            </a:r>
          </a:p>
          <a:p>
            <a:r>
              <a:rPr lang="en-US" dirty="0" smtClean="0"/>
              <a:t>840-163= 677</a:t>
            </a:r>
          </a:p>
          <a:p>
            <a:r>
              <a:rPr lang="en-US" dirty="0" smtClean="0"/>
              <a:t>677pills used / 28 days  = 24 pills per day</a:t>
            </a:r>
          </a:p>
          <a:p>
            <a:r>
              <a:rPr lang="en-US" dirty="0" smtClean="0"/>
              <a:t>Next refill will be 24 * 28 = 672</a:t>
            </a:r>
          </a:p>
          <a:p>
            <a:r>
              <a:rPr lang="en-US" dirty="0" smtClean="0"/>
              <a:t>She already has 163 so she gets prescription for 672-163= </a:t>
            </a:r>
            <a:r>
              <a:rPr lang="en-US" sz="3200" dirty="0" smtClean="0">
                <a:solidFill>
                  <a:srgbClr val="FFC000"/>
                </a:solidFill>
              </a:rPr>
              <a:t>509</a:t>
            </a:r>
            <a:r>
              <a:rPr lang="en-US" sz="3200" dirty="0" smtClean="0"/>
              <a:t> </a:t>
            </a:r>
            <a:r>
              <a:rPr lang="en-US" dirty="0" smtClean="0"/>
              <a:t>pills</a:t>
            </a:r>
          </a:p>
          <a:p>
            <a:r>
              <a:rPr lang="en-US" dirty="0" smtClean="0"/>
              <a:t>Repeat process</a:t>
            </a:r>
            <a:endParaRPr lang="en-US" dirty="0"/>
          </a:p>
        </p:txBody>
      </p:sp>
      <p:sp>
        <p:nvSpPr>
          <p:cNvPr id="4" name="Slide Number Placeholder 3"/>
          <p:cNvSpPr>
            <a:spLocks noGrp="1"/>
          </p:cNvSpPr>
          <p:nvPr>
            <p:ph type="sldNum" sz="quarter" idx="10"/>
          </p:nvPr>
        </p:nvSpPr>
        <p:spPr/>
        <p:txBody>
          <a:bodyPr/>
          <a:lstStyle/>
          <a:p>
            <a:pPr>
              <a:defRPr/>
            </a:pPr>
            <a:fld id="{EAEC88CB-EDE3-4FD8-ABBE-B5AB65211A84}" type="slidenum">
              <a:rPr lang="en-US" smtClean="0"/>
              <a:pPr>
                <a:defRPr/>
              </a:pPr>
              <a:t>41</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a:p>
        </p:txBody>
      </p:sp>
      <p:sp>
        <p:nvSpPr>
          <p:cNvPr id="6" name="Date Placeholder 5"/>
          <p:cNvSpPr>
            <a:spLocks noGrp="1"/>
          </p:cNvSpPr>
          <p:nvPr>
            <p:ph type="dt" sz="half" idx="12"/>
          </p:nvPr>
        </p:nvSpPr>
        <p:spPr/>
        <p:txBody>
          <a:bodyPr/>
          <a:lstStyle/>
          <a:p>
            <a:pPr>
              <a:defRPr/>
            </a:pPr>
            <a:fld id="{758F2140-1518-4BEF-B178-FA3CA00DA20D}" type="datetime4">
              <a:rPr lang="en-US" smtClean="0"/>
              <a:pPr>
                <a:defRPr/>
              </a:pPr>
              <a:t>May 30, 2014</a:t>
            </a:fld>
            <a:endParaRPr lang="en-US"/>
          </a:p>
        </p:txBody>
      </p:sp>
    </p:spTree>
    <p:extLst>
      <p:ext uri="{BB962C8B-B14F-4D97-AF65-F5344CB8AC3E}">
        <p14:creationId xmlns:p14="http://schemas.microsoft.com/office/powerpoint/2010/main" val="722722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8194"/>
            <a:ext cx="8229600" cy="563231"/>
          </a:xfrm>
        </p:spPr>
        <p:txBody>
          <a:bodyPr/>
          <a:lstStyle/>
          <a:p>
            <a:r>
              <a:rPr lang="en-US" dirty="0" smtClean="0"/>
              <a:t>Follow Up:</a:t>
            </a:r>
            <a:endParaRPr lang="en-US" dirty="0"/>
          </a:p>
        </p:txBody>
      </p:sp>
      <p:sp>
        <p:nvSpPr>
          <p:cNvPr id="3" name="Content Placeholder 2"/>
          <p:cNvSpPr>
            <a:spLocks noGrp="1"/>
          </p:cNvSpPr>
          <p:nvPr>
            <p:ph idx="1"/>
          </p:nvPr>
        </p:nvSpPr>
        <p:spPr>
          <a:xfrm>
            <a:off x="457200" y="1736725"/>
            <a:ext cx="8229600" cy="2714589"/>
          </a:xfrm>
        </p:spPr>
        <p:txBody>
          <a:bodyPr/>
          <a:lstStyle/>
          <a:p>
            <a:r>
              <a:rPr lang="en-US" dirty="0"/>
              <a:t>After 60 days she is on 80 mg oxycodone (50%)</a:t>
            </a:r>
          </a:p>
          <a:p>
            <a:r>
              <a:rPr lang="en-US" dirty="0"/>
              <a:t>After 6 months she is on 60 mg oxycodone (60%)</a:t>
            </a:r>
          </a:p>
          <a:p>
            <a:r>
              <a:rPr lang="en-US" dirty="0"/>
              <a:t>Pain is the </a:t>
            </a:r>
            <a:r>
              <a:rPr lang="en-US" dirty="0" smtClean="0"/>
              <a:t>same</a:t>
            </a:r>
            <a:endParaRPr lang="en-US" dirty="0"/>
          </a:p>
          <a:p>
            <a:endParaRPr lang="en-US" dirty="0" smtClean="0"/>
          </a:p>
          <a:p>
            <a:pPr marL="0" indent="0" algn="ctr">
              <a:buNone/>
            </a:pPr>
            <a:r>
              <a:rPr lang="en-US" dirty="0" smtClean="0"/>
              <a:t>Epilogue: becomes pregnant on the taper, changed to buprenorphine</a:t>
            </a:r>
            <a:r>
              <a:rPr lang="en-US" dirty="0"/>
              <a:t/>
            </a:r>
            <a:br>
              <a:rPr lang="en-US" dirty="0"/>
            </a:br>
            <a:r>
              <a:rPr lang="en-US" dirty="0" smtClean="0"/>
              <a:t>stable on 4 mg buprenorphine</a:t>
            </a:r>
          </a:p>
        </p:txBody>
      </p:sp>
      <p:sp>
        <p:nvSpPr>
          <p:cNvPr id="4" name="Slide Number Placeholder 3"/>
          <p:cNvSpPr>
            <a:spLocks noGrp="1"/>
          </p:cNvSpPr>
          <p:nvPr>
            <p:ph type="sldNum" sz="quarter" idx="10"/>
          </p:nvPr>
        </p:nvSpPr>
        <p:spPr/>
        <p:txBody>
          <a:bodyPr/>
          <a:lstStyle/>
          <a:p>
            <a:pPr>
              <a:defRPr/>
            </a:pPr>
            <a:fld id="{EAEC88CB-EDE3-4FD8-ABBE-B5AB65211A84}" type="slidenum">
              <a:rPr lang="en-US" smtClean="0"/>
              <a:pPr>
                <a:defRPr/>
              </a:pPr>
              <a:t>42</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a:p>
        </p:txBody>
      </p:sp>
      <p:sp>
        <p:nvSpPr>
          <p:cNvPr id="6" name="Date Placeholder 5"/>
          <p:cNvSpPr>
            <a:spLocks noGrp="1"/>
          </p:cNvSpPr>
          <p:nvPr>
            <p:ph type="dt" sz="half" idx="12"/>
          </p:nvPr>
        </p:nvSpPr>
        <p:spPr/>
        <p:txBody>
          <a:bodyPr/>
          <a:lstStyle/>
          <a:p>
            <a:pPr>
              <a:defRPr/>
            </a:pPr>
            <a:fld id="{758F2140-1518-4BEF-B178-FA3CA00DA20D}" type="datetime4">
              <a:rPr lang="en-US" smtClean="0"/>
              <a:pPr>
                <a:defRPr/>
              </a:pPr>
              <a:t>May 30, 2014</a:t>
            </a:fld>
            <a:endParaRPr lang="en-US"/>
          </a:p>
        </p:txBody>
      </p:sp>
    </p:spTree>
    <p:extLst>
      <p:ext uri="{BB962C8B-B14F-4D97-AF65-F5344CB8AC3E}">
        <p14:creationId xmlns:p14="http://schemas.microsoft.com/office/powerpoint/2010/main" val="127375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Digression: Post Acute Withdrawal Syndrome</a:t>
            </a:r>
          </a:p>
        </p:txBody>
      </p:sp>
      <p:sp>
        <p:nvSpPr>
          <p:cNvPr id="38915" name="Content Placeholder 2"/>
          <p:cNvSpPr>
            <a:spLocks noGrp="1"/>
          </p:cNvSpPr>
          <p:nvPr>
            <p:ph idx="1"/>
          </p:nvPr>
        </p:nvSpPr>
        <p:spPr>
          <a:xfrm>
            <a:off x="457200" y="1736725"/>
            <a:ext cx="8229600" cy="3834896"/>
          </a:xfrm>
        </p:spPr>
        <p:txBody>
          <a:bodyPr/>
          <a:lstStyle/>
          <a:p>
            <a:r>
              <a:rPr lang="en-US" dirty="0" smtClean="0"/>
              <a:t>Many people will get recurrences of symptoms similar to withdrawal for weeks to months after discontinuation of opioids</a:t>
            </a:r>
          </a:p>
          <a:p>
            <a:r>
              <a:rPr lang="en-US" dirty="0" smtClean="0"/>
              <a:t>Risk for returning to opioid based therapy</a:t>
            </a:r>
          </a:p>
          <a:p>
            <a:r>
              <a:rPr lang="en-US" dirty="0" smtClean="0"/>
              <a:t>Implement a PAWS plan</a:t>
            </a:r>
          </a:p>
          <a:p>
            <a:r>
              <a:rPr lang="en-US" dirty="0" smtClean="0"/>
              <a:t>Plan: </a:t>
            </a:r>
          </a:p>
          <a:p>
            <a:pPr lvl="1"/>
            <a:r>
              <a:rPr lang="en-US" dirty="0" smtClean="0"/>
              <a:t>Recognize</a:t>
            </a:r>
          </a:p>
          <a:p>
            <a:pPr lvl="1"/>
            <a:r>
              <a:rPr lang="en-US" dirty="0" smtClean="0"/>
              <a:t>Reassure</a:t>
            </a:r>
          </a:p>
          <a:p>
            <a:pPr lvl="1"/>
            <a:r>
              <a:rPr lang="en-US" dirty="0" smtClean="0"/>
              <a:t>Relief</a:t>
            </a:r>
          </a:p>
          <a:p>
            <a:pPr lvl="1"/>
            <a:r>
              <a:rPr lang="en-US" dirty="0" smtClean="0"/>
              <a:t>Ride it out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719744"/>
            <a:ext cx="8229600" cy="521681"/>
          </a:xfrm>
        </p:spPr>
        <p:txBody>
          <a:bodyPr/>
          <a:lstStyle/>
          <a:p>
            <a:r>
              <a:rPr lang="en-US" sz="3100" dirty="0" smtClean="0"/>
              <a:t>Case </a:t>
            </a:r>
            <a:r>
              <a:rPr lang="en-US" sz="3100" dirty="0" smtClean="0"/>
              <a:t>3 </a:t>
            </a:r>
            <a:r>
              <a:rPr lang="en-US" sz="3100" dirty="0" smtClean="0"/>
              <a:t>Sometimes </a:t>
            </a:r>
            <a:r>
              <a:rPr lang="en-US" sz="3100" dirty="0" smtClean="0"/>
              <a:t>You Got Bigger Fish to Fry…</a:t>
            </a:r>
            <a:endParaRPr lang="en-US" sz="2800" dirty="0" smtClean="0"/>
          </a:p>
        </p:txBody>
      </p:sp>
      <p:sp>
        <p:nvSpPr>
          <p:cNvPr id="43011" name="Content Placeholder 2"/>
          <p:cNvSpPr>
            <a:spLocks noGrp="1"/>
          </p:cNvSpPr>
          <p:nvPr>
            <p:ph idx="1"/>
          </p:nvPr>
        </p:nvSpPr>
        <p:spPr>
          <a:xfrm>
            <a:off x="457200" y="1905000"/>
            <a:ext cx="8229600" cy="4376583"/>
          </a:xfrm>
        </p:spPr>
        <p:txBody>
          <a:bodyPr/>
          <a:lstStyle/>
          <a:p>
            <a:r>
              <a:rPr lang="en-US" sz="2800" dirty="0" smtClean="0"/>
              <a:t>BL is 64 y.o. morbidly obese woman with axial low back pain. Pain is worse with exercise, walking, standing and lying down. Alleviating Factors: “Pain is better with meds.”</a:t>
            </a:r>
          </a:p>
          <a:p>
            <a:r>
              <a:rPr lang="en-US" sz="2800" dirty="0" smtClean="0"/>
              <a:t>Uses Norco 10/325  4 tablets daily</a:t>
            </a:r>
          </a:p>
          <a:p>
            <a:r>
              <a:rPr lang="en-US" sz="2800" dirty="0" smtClean="0"/>
              <a:t>Also uses alprazolam daily 0.5 mg</a:t>
            </a:r>
          </a:p>
          <a:p>
            <a:r>
              <a:rPr lang="en-US" sz="2800" dirty="0" smtClean="0"/>
              <a:t>Dose is stable and modestly effective</a:t>
            </a:r>
          </a:p>
          <a:p>
            <a:r>
              <a:rPr lang="en-US" sz="2800" dirty="0" smtClean="0"/>
              <a:t>Depressed with daily crying</a:t>
            </a:r>
          </a:p>
          <a:p>
            <a:r>
              <a:rPr lang="en-US" sz="2800" dirty="0" smtClean="0"/>
              <a:t>Very limited function </a:t>
            </a:r>
          </a:p>
          <a:p>
            <a:r>
              <a:rPr lang="en-US" sz="2800" dirty="0" smtClean="0"/>
              <a:t>DOES NOT WANT TO TAPER</a:t>
            </a:r>
          </a:p>
        </p:txBody>
      </p:sp>
    </p:spTree>
    <p:extLst>
      <p:ext uri="{BB962C8B-B14F-4D97-AF65-F5344CB8AC3E}">
        <p14:creationId xmlns:p14="http://schemas.microsoft.com/office/powerpoint/2010/main" val="327504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8194"/>
            <a:ext cx="8229600" cy="563231"/>
          </a:xfrm>
        </p:spPr>
        <p:txBody>
          <a:bodyPr/>
          <a:lstStyle/>
          <a:p>
            <a:r>
              <a:rPr lang="en-US" dirty="0" smtClean="0"/>
              <a:t>Case </a:t>
            </a:r>
            <a:r>
              <a:rPr lang="en-US" dirty="0" smtClean="0"/>
              <a:t>3 </a:t>
            </a:r>
            <a:r>
              <a:rPr lang="en-US" dirty="0" smtClean="0"/>
              <a:t>continued</a:t>
            </a:r>
            <a:endParaRPr lang="en-US" dirty="0"/>
          </a:p>
        </p:txBody>
      </p:sp>
      <p:sp>
        <p:nvSpPr>
          <p:cNvPr id="3" name="Content Placeholder 2"/>
          <p:cNvSpPr>
            <a:spLocks noGrp="1"/>
          </p:cNvSpPr>
          <p:nvPr>
            <p:ph idx="1"/>
          </p:nvPr>
        </p:nvSpPr>
        <p:spPr>
          <a:xfrm>
            <a:off x="1143000" y="1981200"/>
            <a:ext cx="7315200" cy="4016484"/>
          </a:xfrm>
        </p:spPr>
        <p:txBody>
          <a:bodyPr/>
          <a:lstStyle/>
          <a:p>
            <a:r>
              <a:rPr lang="en-US" dirty="0" smtClean="0"/>
              <a:t>Complicating co-morbidities:</a:t>
            </a:r>
          </a:p>
          <a:p>
            <a:pPr lvl="1"/>
            <a:r>
              <a:rPr lang="en-US" dirty="0" smtClean="0"/>
              <a:t>Moderate sleep </a:t>
            </a:r>
            <a:r>
              <a:rPr lang="en-US" dirty="0" smtClean="0"/>
              <a:t>apnea untreated</a:t>
            </a:r>
          </a:p>
          <a:p>
            <a:pPr lvl="1"/>
            <a:r>
              <a:rPr lang="en-US" dirty="0" smtClean="0"/>
              <a:t>Osteoarthritis of </a:t>
            </a:r>
            <a:r>
              <a:rPr lang="en-US" dirty="0" smtClean="0"/>
              <a:t>left </a:t>
            </a:r>
            <a:r>
              <a:rPr lang="en-US" dirty="0"/>
              <a:t>h</a:t>
            </a:r>
            <a:r>
              <a:rPr lang="en-US" dirty="0" smtClean="0"/>
              <a:t>ip </a:t>
            </a:r>
            <a:r>
              <a:rPr lang="en-US" dirty="0" smtClean="0"/>
              <a:t>– severe</a:t>
            </a:r>
          </a:p>
          <a:p>
            <a:pPr lvl="1"/>
            <a:r>
              <a:rPr lang="en-US" dirty="0" smtClean="0"/>
              <a:t>Tried to qualify for bariatric surgery but could not lose the 10% body weight required</a:t>
            </a:r>
          </a:p>
          <a:p>
            <a:pPr lvl="1"/>
            <a:r>
              <a:rPr lang="en-US" dirty="0" smtClean="0"/>
              <a:t>Degenerative disc disease of lumbar spine</a:t>
            </a:r>
          </a:p>
          <a:p>
            <a:r>
              <a:rPr lang="en-US" dirty="0" smtClean="0"/>
              <a:t>Exam:</a:t>
            </a:r>
          </a:p>
          <a:p>
            <a:pPr lvl="1"/>
            <a:r>
              <a:rPr lang="en-US" dirty="0" smtClean="0"/>
              <a:t>5’3 315 </a:t>
            </a:r>
            <a:r>
              <a:rPr lang="en-US" dirty="0" err="1" smtClean="0"/>
              <a:t>lbs</a:t>
            </a:r>
            <a:endParaRPr lang="en-US" dirty="0" smtClean="0"/>
          </a:p>
          <a:p>
            <a:pPr lvl="1"/>
            <a:r>
              <a:rPr lang="en-US" dirty="0" smtClean="0"/>
              <a:t>Requires a walker to walk</a:t>
            </a:r>
          </a:p>
          <a:p>
            <a:pPr lvl="1"/>
            <a:r>
              <a:rPr lang="en-US" dirty="0" smtClean="0"/>
              <a:t>Short of breath with minimal exertion</a:t>
            </a:r>
          </a:p>
        </p:txBody>
      </p:sp>
    </p:spTree>
    <p:extLst>
      <p:ext uri="{BB962C8B-B14F-4D97-AF65-F5344CB8AC3E}">
        <p14:creationId xmlns:p14="http://schemas.microsoft.com/office/powerpoint/2010/main" val="20985802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677863"/>
            <a:ext cx="8229600" cy="563562"/>
          </a:xfrm>
        </p:spPr>
        <p:txBody>
          <a:bodyPr/>
          <a:lstStyle/>
          <a:p>
            <a:pPr eaLnBrk="1" hangingPunct="1"/>
            <a:r>
              <a:rPr lang="en-US" smtClean="0"/>
              <a:t>Identifying Clinical Risk of Opioid Use</a:t>
            </a:r>
          </a:p>
        </p:txBody>
      </p:sp>
      <p:sp>
        <p:nvSpPr>
          <p:cNvPr id="15364" name="Footer Placeholder 5"/>
          <p:cNvSpPr>
            <a:spLocks noGrp="1"/>
          </p:cNvSpPr>
          <p:nvPr>
            <p:ph type="ftr" sz="quarter" idx="4294967295"/>
          </p:nvPr>
        </p:nvSpPr>
        <p:spPr>
          <a:xfrm>
            <a:off x="1447800" y="6248400"/>
            <a:ext cx="4562475" cy="228600"/>
          </a:xfrm>
          <a:prstGeom prst="rect">
            <a:avLst/>
          </a:prstGeom>
          <a:noFill/>
        </p:spPr>
        <p:txBody>
          <a:bodyPr/>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eaLnBrk="1" hangingPunct="1"/>
            <a:r>
              <a:rPr lang="en-US" smtClean="0">
                <a:solidFill>
                  <a:schemeClr val="bg2"/>
                </a:solidFill>
              </a:rPr>
              <a:t>Kaiser Permanente 2013</a:t>
            </a:r>
            <a:endParaRPr lang="en-US" dirty="0" smtClean="0">
              <a:solidFill>
                <a:schemeClr val="bg2"/>
              </a:solidFill>
            </a:endParaRPr>
          </a:p>
        </p:txBody>
      </p:sp>
      <p:sp>
        <p:nvSpPr>
          <p:cNvPr id="15365" name="Date Placeholder 6"/>
          <p:cNvSpPr>
            <a:spLocks noGrp="1"/>
          </p:cNvSpPr>
          <p:nvPr>
            <p:ph type="dt" sz="quarter" idx="4294967295"/>
          </p:nvPr>
        </p:nvSpPr>
        <p:spPr>
          <a:xfrm>
            <a:off x="533400" y="6248400"/>
            <a:ext cx="1276350" cy="228600"/>
          </a:xfrm>
          <a:prstGeom prst="rect">
            <a:avLst/>
          </a:prstGeom>
          <a:noFill/>
        </p:spPr>
        <p:txBody>
          <a:bodyPr/>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eaLnBrk="1" hangingPunct="1"/>
            <a:fld id="{9A66EAEA-BC33-4DA9-B11A-129242C4D4F7}" type="datetime1">
              <a:rPr lang="en-US" smtClean="0">
                <a:solidFill>
                  <a:schemeClr val="bg2"/>
                </a:solidFill>
              </a:rPr>
              <a:t>5/30/2014</a:t>
            </a:fld>
            <a:endParaRPr lang="en-US" dirty="0" smtClean="0">
              <a:solidFill>
                <a:schemeClr val="bg2"/>
              </a:solidFill>
            </a:endParaRPr>
          </a:p>
        </p:txBody>
      </p:sp>
      <p:graphicFrame>
        <p:nvGraphicFramePr>
          <p:cNvPr id="8" name="Content Placeholder 3"/>
          <p:cNvGraphicFramePr>
            <a:graphicFrameLocks/>
          </p:cNvGraphicFramePr>
          <p:nvPr>
            <p:extLst>
              <p:ext uri="{D42A27DB-BD31-4B8C-83A1-F6EECF244321}">
                <p14:modId xmlns:p14="http://schemas.microsoft.com/office/powerpoint/2010/main" val="491834672"/>
              </p:ext>
            </p:extLst>
          </p:nvPr>
        </p:nvGraphicFramePr>
        <p:xfrm>
          <a:off x="723900" y="1562099"/>
          <a:ext cx="7315200" cy="4573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31135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36725"/>
            <a:ext cx="8229600" cy="1615827"/>
          </a:xfrm>
        </p:spPr>
        <p:txBody>
          <a:bodyPr/>
          <a:lstStyle/>
          <a:p>
            <a:pPr marL="0" indent="0" algn="ctr">
              <a:buNone/>
            </a:pPr>
            <a:r>
              <a:rPr lang="en-US" sz="4400" dirty="0" smtClean="0"/>
              <a:t>Taper?</a:t>
            </a:r>
            <a:br>
              <a:rPr lang="en-US" sz="4400" dirty="0" smtClean="0"/>
            </a:br>
            <a:r>
              <a:rPr lang="en-US" sz="4400" dirty="0" smtClean="0"/>
              <a:t>Don’t Taper</a:t>
            </a:r>
            <a:endParaRPr lang="en-US" sz="4400" dirty="0"/>
          </a:p>
        </p:txBody>
      </p:sp>
      <p:sp>
        <p:nvSpPr>
          <p:cNvPr id="5" name="Footer Placeholder 4"/>
          <p:cNvSpPr>
            <a:spLocks noGrp="1"/>
          </p:cNvSpPr>
          <p:nvPr>
            <p:ph type="ftr" sz="quarter" idx="4294967295"/>
          </p:nvPr>
        </p:nvSpPr>
        <p:spPr>
          <a:xfrm>
            <a:off x="1428750" y="6477000"/>
            <a:ext cx="4562475" cy="228600"/>
          </a:xfrm>
          <a:prstGeom prst="rect">
            <a:avLst/>
          </a:prstGeom>
        </p:spPr>
        <p:txBody>
          <a:bodyPr/>
          <a:lstStyle/>
          <a:p>
            <a:pPr>
              <a:defRPr/>
            </a:pPr>
            <a:r>
              <a:rPr lang="en-US" smtClean="0"/>
              <a:t>Kaiser Permanente 2013</a:t>
            </a:r>
            <a:endParaRPr lang="en-US"/>
          </a:p>
        </p:txBody>
      </p:sp>
      <p:sp>
        <p:nvSpPr>
          <p:cNvPr id="6" name="Date Placeholder 5"/>
          <p:cNvSpPr>
            <a:spLocks noGrp="1"/>
          </p:cNvSpPr>
          <p:nvPr>
            <p:ph type="dt" sz="half" idx="4294967295"/>
          </p:nvPr>
        </p:nvSpPr>
        <p:spPr>
          <a:xfrm>
            <a:off x="457200" y="6477000"/>
            <a:ext cx="1276350" cy="228600"/>
          </a:xfrm>
          <a:prstGeom prst="rect">
            <a:avLst/>
          </a:prstGeom>
        </p:spPr>
        <p:txBody>
          <a:bodyPr/>
          <a:lstStyle/>
          <a:p>
            <a:pPr>
              <a:defRPr/>
            </a:pPr>
            <a:fld id="{E7DD915B-5B9C-455A-A327-462DCAD05836}" type="datetime1">
              <a:rPr lang="en-US" smtClean="0"/>
              <a:t>5/30/2014</a:t>
            </a:fld>
            <a:endParaRPr lang="en-US"/>
          </a:p>
        </p:txBody>
      </p:sp>
    </p:spTree>
    <p:extLst>
      <p:ext uri="{BB962C8B-B14F-4D97-AF65-F5344CB8AC3E}">
        <p14:creationId xmlns:p14="http://schemas.microsoft.com/office/powerpoint/2010/main" val="36786149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z="3200" dirty="0" smtClean="0"/>
              <a:t>Digression: Driving with Sleep Apnea: </a:t>
            </a:r>
            <a:br>
              <a:rPr lang="en-US" sz="3200" dirty="0" smtClean="0"/>
            </a:br>
            <a:r>
              <a:rPr lang="en-US" sz="3200" dirty="0" smtClean="0"/>
              <a:t>The Canadian Study</a:t>
            </a:r>
          </a:p>
        </p:txBody>
      </p:sp>
      <p:sp>
        <p:nvSpPr>
          <p:cNvPr id="60419" name="Rectangle 3"/>
          <p:cNvSpPr>
            <a:spLocks noGrp="1" noChangeArrowheads="1"/>
          </p:cNvSpPr>
          <p:nvPr>
            <p:ph type="body" idx="1"/>
          </p:nvPr>
        </p:nvSpPr>
        <p:spPr/>
        <p:txBody>
          <a:bodyPr/>
          <a:lstStyle/>
          <a:p>
            <a:r>
              <a:rPr lang="en-US" smtClean="0"/>
              <a:t>783 patients with OSA </a:t>
            </a:r>
          </a:p>
          <a:p>
            <a:r>
              <a:rPr lang="en-US" smtClean="0"/>
              <a:t>Examined driving records for the 3 years </a:t>
            </a:r>
            <a:r>
              <a:rPr lang="en-US" i="1" smtClean="0"/>
              <a:t>prior</a:t>
            </a:r>
            <a:r>
              <a:rPr lang="en-US" smtClean="0"/>
              <a:t> to polysomnography</a:t>
            </a:r>
          </a:p>
          <a:p>
            <a:r>
              <a:rPr lang="en-US" smtClean="0"/>
              <a:t>Compared with age matched controls</a:t>
            </a:r>
          </a:p>
          <a:p>
            <a:r>
              <a:rPr lang="en-US" smtClean="0"/>
              <a:t>375 crashes over 3 year period</a:t>
            </a:r>
          </a:p>
          <a:p>
            <a:pPr lvl="1"/>
            <a:r>
              <a:rPr lang="en-US" sz="2000" smtClean="0"/>
              <a:t>252 in patients</a:t>
            </a:r>
          </a:p>
          <a:p>
            <a:pPr lvl="1"/>
            <a:r>
              <a:rPr lang="en-US" sz="2000" smtClean="0"/>
              <a:t>123 in controls</a:t>
            </a:r>
          </a:p>
          <a:p>
            <a:r>
              <a:rPr lang="en-US" smtClean="0"/>
              <a:t>Very severe crashes </a:t>
            </a:r>
          </a:p>
          <a:p>
            <a:pPr lvl="1"/>
            <a:r>
              <a:rPr lang="en-US" sz="2000" smtClean="0"/>
              <a:t>80% were in patients with OSA</a:t>
            </a:r>
          </a:p>
        </p:txBody>
      </p:sp>
      <p:sp>
        <p:nvSpPr>
          <p:cNvPr id="60420" name="Text Box 4"/>
          <p:cNvSpPr txBox="1">
            <a:spLocks noChangeArrowheads="1"/>
          </p:cNvSpPr>
          <p:nvPr/>
        </p:nvSpPr>
        <p:spPr bwMode="auto">
          <a:xfrm>
            <a:off x="3962400" y="5486400"/>
            <a:ext cx="5181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sz="1200"/>
              <a:t>Mulgrew, AT et al. Thorax (2008) vol 63:536-541</a:t>
            </a:r>
          </a:p>
        </p:txBody>
      </p:sp>
    </p:spTree>
    <p:custDataLst>
      <p:tags r:id="rId1"/>
    </p:custDataLst>
    <p:extLst>
      <p:ext uri="{BB962C8B-B14F-4D97-AF65-F5344CB8AC3E}">
        <p14:creationId xmlns:p14="http://schemas.microsoft.com/office/powerpoint/2010/main" val="1335382237"/>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677863"/>
            <a:ext cx="8229600" cy="563562"/>
          </a:xfrm>
        </p:spPr>
        <p:txBody>
          <a:bodyPr/>
          <a:lstStyle/>
          <a:p>
            <a:r>
              <a:rPr lang="en-US" smtClean="0"/>
              <a:t>Our Plan:</a:t>
            </a:r>
          </a:p>
        </p:txBody>
      </p:sp>
      <p:sp>
        <p:nvSpPr>
          <p:cNvPr id="44035" name="Content Placeholder 2"/>
          <p:cNvSpPr>
            <a:spLocks noGrp="1"/>
          </p:cNvSpPr>
          <p:nvPr>
            <p:ph idx="1"/>
          </p:nvPr>
        </p:nvSpPr>
        <p:spPr>
          <a:xfrm>
            <a:off x="457200" y="1736725"/>
            <a:ext cx="8229600" cy="2182813"/>
          </a:xfrm>
        </p:spPr>
        <p:txBody>
          <a:bodyPr/>
          <a:lstStyle/>
          <a:p>
            <a:r>
              <a:rPr lang="en-US" dirty="0" smtClean="0"/>
              <a:t>Sleep Apnea: CPAP titration to good effect</a:t>
            </a:r>
          </a:p>
          <a:p>
            <a:r>
              <a:rPr lang="en-US" dirty="0" smtClean="0"/>
              <a:t>Weight loss plan to reduce risk</a:t>
            </a:r>
          </a:p>
          <a:p>
            <a:pPr lvl="1"/>
            <a:r>
              <a:rPr lang="en-US" dirty="0" smtClean="0"/>
              <a:t>Weighs in before picking up her prescription</a:t>
            </a:r>
          </a:p>
          <a:p>
            <a:pPr lvl="1"/>
            <a:r>
              <a:rPr lang="en-US" dirty="0" smtClean="0"/>
              <a:t>Weight must be less than preceding month</a:t>
            </a:r>
          </a:p>
          <a:p>
            <a:pPr>
              <a:buFont typeface="Wingdings" pitchFamily="2" charset="2"/>
              <a:buNone/>
            </a:pPr>
            <a:endParaRPr lang="en-US" dirty="0" smtClean="0"/>
          </a:p>
        </p:txBody>
      </p:sp>
    </p:spTree>
    <p:extLst>
      <p:ext uri="{BB962C8B-B14F-4D97-AF65-F5344CB8AC3E}">
        <p14:creationId xmlns:p14="http://schemas.microsoft.com/office/powerpoint/2010/main" val="30469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What is an Opioid Taper?</a:t>
            </a:r>
          </a:p>
        </p:txBody>
      </p:sp>
      <p:sp>
        <p:nvSpPr>
          <p:cNvPr id="11267" name="Content Placeholder 2"/>
          <p:cNvSpPr>
            <a:spLocks noGrp="1"/>
          </p:cNvSpPr>
          <p:nvPr>
            <p:ph idx="1"/>
          </p:nvPr>
        </p:nvSpPr>
        <p:spPr>
          <a:xfrm>
            <a:off x="457200" y="1736725"/>
            <a:ext cx="8004175" cy="2603790"/>
          </a:xfrm>
        </p:spPr>
        <p:txBody>
          <a:bodyPr/>
          <a:lstStyle/>
          <a:p>
            <a:pPr algn="ctr">
              <a:buFont typeface="Wingdings" pitchFamily="2" charset="2"/>
              <a:buNone/>
            </a:pPr>
            <a:r>
              <a:rPr lang="en-US" sz="3200" dirty="0" smtClean="0"/>
              <a:t>A opioid taper is a progressive decrease in the amount of opioid taken</a:t>
            </a:r>
          </a:p>
          <a:p>
            <a:pPr algn="ctr">
              <a:buFont typeface="Wingdings" pitchFamily="2" charset="2"/>
              <a:buNone/>
            </a:pPr>
            <a:r>
              <a:rPr lang="en-US" sz="3200" dirty="0" smtClean="0"/>
              <a:t>with a goal of leading to reduced risk and or opportunity for  greater overall quality of life (for the patient).</a:t>
            </a:r>
          </a:p>
        </p:txBody>
      </p:sp>
      <p:sp>
        <p:nvSpPr>
          <p:cNvPr id="4" name="Slide Number Placeholder 3"/>
          <p:cNvSpPr>
            <a:spLocks noGrp="1"/>
          </p:cNvSpPr>
          <p:nvPr>
            <p:ph type="sldNum" sz="quarter" idx="10"/>
          </p:nvPr>
        </p:nvSpPr>
        <p:spPr/>
        <p:txBody>
          <a:bodyPr/>
          <a:lstStyle/>
          <a:p>
            <a:pPr>
              <a:defRPr/>
            </a:pPr>
            <a:fld id="{C899C6DB-D389-4F19-958C-7AC40968C76D}" type="slidenum">
              <a:rPr lang="en-US" smtClean="0"/>
              <a:pPr>
                <a:defRPr/>
              </a:pPr>
              <a:t>5</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a:p>
        </p:txBody>
      </p:sp>
      <p:sp>
        <p:nvSpPr>
          <p:cNvPr id="6" name="Date Placeholder 5"/>
          <p:cNvSpPr>
            <a:spLocks noGrp="1"/>
          </p:cNvSpPr>
          <p:nvPr>
            <p:ph type="dt" sz="quarter" idx="12"/>
          </p:nvPr>
        </p:nvSpPr>
        <p:spPr/>
        <p:txBody>
          <a:bodyPr/>
          <a:lstStyle/>
          <a:p>
            <a:pPr>
              <a:defRPr/>
            </a:pPr>
            <a:fld id="{645A55FE-5281-4970-BCB6-54680C2C6A1B}" type="datetime4">
              <a:rPr lang="en-US" smtClean="0"/>
              <a:pPr>
                <a:defRPr/>
              </a:pPr>
              <a:t>May 30, 2014</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678194"/>
            <a:ext cx="8229600" cy="563231"/>
          </a:xfrm>
        </p:spPr>
        <p:txBody>
          <a:bodyPr/>
          <a:lstStyle/>
          <a:p>
            <a:r>
              <a:rPr lang="en-US" dirty="0" smtClean="0"/>
              <a:t>Case </a:t>
            </a:r>
            <a:r>
              <a:rPr lang="en-US" dirty="0" smtClean="0"/>
              <a:t>3</a:t>
            </a:r>
            <a:endParaRPr lang="en-US" dirty="0" smtClean="0"/>
          </a:p>
        </p:txBody>
      </p:sp>
      <p:sp>
        <p:nvSpPr>
          <p:cNvPr id="45059" name="Content Placeholder 2"/>
          <p:cNvSpPr>
            <a:spLocks noGrp="1"/>
          </p:cNvSpPr>
          <p:nvPr>
            <p:ph idx="1"/>
          </p:nvPr>
        </p:nvSpPr>
        <p:spPr>
          <a:xfrm>
            <a:off x="819150" y="1768475"/>
            <a:ext cx="7096125" cy="439738"/>
          </a:xfrm>
        </p:spPr>
        <p:txBody>
          <a:bodyPr/>
          <a:lstStyle/>
          <a:p>
            <a:pPr marL="0" indent="0">
              <a:buFont typeface="Wingdings" pitchFamily="2" charset="2"/>
              <a:buNone/>
            </a:pPr>
            <a:r>
              <a:rPr lang="en-US" smtClean="0"/>
              <a:t>Monthly weigh ins:</a:t>
            </a:r>
          </a:p>
        </p:txBody>
      </p:sp>
      <p:sp>
        <p:nvSpPr>
          <p:cNvPr id="45061" name="TextBox 3"/>
          <p:cNvSpPr txBox="1">
            <a:spLocks noChangeArrowheads="1"/>
          </p:cNvSpPr>
          <p:nvPr/>
        </p:nvSpPr>
        <p:spPr bwMode="auto">
          <a:xfrm>
            <a:off x="4893392" y="3750495"/>
            <a:ext cx="2590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algn="ctr" eaLnBrk="1" hangingPunct="1"/>
            <a:r>
              <a:rPr lang="en-US" dirty="0">
                <a:solidFill>
                  <a:srgbClr val="00B050"/>
                </a:solidFill>
              </a:rPr>
              <a:t>First visit</a:t>
            </a:r>
          </a:p>
        </p:txBody>
      </p:sp>
      <p:pic>
        <p:nvPicPr>
          <p:cNvPr id="1249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782" t="28611" r="6875" b="12222"/>
          <a:stretch/>
        </p:blipFill>
        <p:spPr bwMode="auto">
          <a:xfrm>
            <a:off x="381000" y="2334445"/>
            <a:ext cx="7918361"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495800" y="3276600"/>
            <a:ext cx="1219200" cy="369332"/>
          </a:xfrm>
          <a:prstGeom prst="rect">
            <a:avLst/>
          </a:prstGeom>
          <a:noFill/>
        </p:spPr>
        <p:txBody>
          <a:bodyPr wrap="square" rtlCol="0">
            <a:spAutoFit/>
          </a:bodyPr>
          <a:lstStyle/>
          <a:p>
            <a:r>
              <a:rPr lang="en-US" dirty="0" smtClean="0"/>
              <a:t>1</a:t>
            </a:r>
            <a:r>
              <a:rPr lang="en-US" baseline="30000" dirty="0" smtClean="0"/>
              <a:t>st</a:t>
            </a:r>
            <a:r>
              <a:rPr lang="en-US" dirty="0" smtClean="0"/>
              <a:t> visit</a:t>
            </a:r>
          </a:p>
        </p:txBody>
      </p:sp>
    </p:spTree>
    <p:extLst>
      <p:ext uri="{BB962C8B-B14F-4D97-AF65-F5344CB8AC3E}">
        <p14:creationId xmlns:p14="http://schemas.microsoft.com/office/powerpoint/2010/main" val="32692118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677863"/>
            <a:ext cx="8229600" cy="563562"/>
          </a:xfrm>
        </p:spPr>
        <p:txBody>
          <a:bodyPr/>
          <a:lstStyle/>
          <a:p>
            <a:r>
              <a:rPr lang="en-US" smtClean="0"/>
              <a:t>Opioid dose the same, Patient is Better</a:t>
            </a:r>
          </a:p>
        </p:txBody>
      </p:sp>
      <p:sp>
        <p:nvSpPr>
          <p:cNvPr id="46083" name="Content Placeholder 2"/>
          <p:cNvSpPr>
            <a:spLocks noGrp="1"/>
          </p:cNvSpPr>
          <p:nvPr>
            <p:ph idx="1"/>
          </p:nvPr>
        </p:nvSpPr>
        <p:spPr>
          <a:xfrm>
            <a:off x="457200" y="1736725"/>
            <a:ext cx="8229600" cy="4481227"/>
          </a:xfrm>
        </p:spPr>
        <p:txBody>
          <a:bodyPr/>
          <a:lstStyle/>
          <a:p>
            <a:r>
              <a:rPr lang="en-US" dirty="0" smtClean="0"/>
              <a:t>&gt; 10% of her body weight (38 lbs.) lost in 9 months.</a:t>
            </a:r>
          </a:p>
          <a:p>
            <a:pPr lvl="1"/>
            <a:r>
              <a:rPr lang="en-US" dirty="0" smtClean="0"/>
              <a:t>Reducing diabetes risk &gt; 58%</a:t>
            </a:r>
          </a:p>
          <a:p>
            <a:pPr lvl="1"/>
            <a:r>
              <a:rPr lang="en-US" dirty="0" smtClean="0"/>
              <a:t>Reduced risk of hypertension</a:t>
            </a:r>
          </a:p>
          <a:p>
            <a:pPr lvl="1"/>
            <a:r>
              <a:rPr lang="en-US" dirty="0" smtClean="0"/>
              <a:t>Reduced load on knees may be 4 x weight loss</a:t>
            </a:r>
          </a:p>
          <a:p>
            <a:pPr marL="1371600" lvl="3" indent="0">
              <a:buFontTx/>
              <a:buNone/>
            </a:pPr>
            <a:r>
              <a:rPr lang="en-US" sz="800" dirty="0" smtClean="0"/>
              <a:t>Messier SP, et. al Weight loss reduces knee-joint loads in overweight and obese older adults with knee osteoarthritis. </a:t>
            </a:r>
            <a:br>
              <a:rPr lang="en-US" sz="800" dirty="0" smtClean="0"/>
            </a:br>
            <a:r>
              <a:rPr lang="en-US" sz="800" dirty="0" smtClean="0"/>
              <a:t>Arthritis Rheum. 2005 Jul;52(7):2026-32</a:t>
            </a:r>
          </a:p>
          <a:p>
            <a:pPr lvl="1"/>
            <a:r>
              <a:rPr lang="en-US" dirty="0" smtClean="0"/>
              <a:t>Mood is 100% better</a:t>
            </a:r>
          </a:p>
          <a:p>
            <a:pPr lvl="1"/>
            <a:r>
              <a:rPr lang="en-US" dirty="0" smtClean="0"/>
              <a:t>Can walk better</a:t>
            </a:r>
          </a:p>
          <a:p>
            <a:r>
              <a:rPr lang="en-US" dirty="0" smtClean="0"/>
              <a:t>After almost 2 years, 55 </a:t>
            </a:r>
            <a:r>
              <a:rPr lang="en-US" dirty="0" err="1" smtClean="0"/>
              <a:t>lbs</a:t>
            </a:r>
            <a:r>
              <a:rPr lang="en-US" dirty="0" smtClean="0"/>
              <a:t> lost</a:t>
            </a:r>
          </a:p>
          <a:p>
            <a:pPr lvl="1"/>
            <a:r>
              <a:rPr lang="en-US" dirty="0" smtClean="0"/>
              <a:t>Received hip replacement and </a:t>
            </a:r>
            <a:r>
              <a:rPr lang="en-US" dirty="0" err="1" smtClean="0"/>
              <a:t>dc’d</a:t>
            </a:r>
            <a:r>
              <a:rPr lang="en-US" dirty="0" smtClean="0"/>
              <a:t> all her </a:t>
            </a:r>
            <a:r>
              <a:rPr lang="en-US" dirty="0" smtClean="0"/>
              <a:t>opioid medications</a:t>
            </a:r>
            <a:endParaRPr lang="en-US" dirty="0" smtClean="0"/>
          </a:p>
          <a:p>
            <a:pPr marL="457200" lvl="1" indent="0">
              <a:buNone/>
            </a:pPr>
            <a:endParaRPr lang="en-US" dirty="0" smtClean="0"/>
          </a:p>
          <a:p>
            <a:endParaRPr lang="en-US" dirty="0" smtClean="0"/>
          </a:p>
        </p:txBody>
      </p:sp>
    </p:spTree>
    <p:extLst>
      <p:ext uri="{BB962C8B-B14F-4D97-AF65-F5344CB8AC3E}">
        <p14:creationId xmlns:p14="http://schemas.microsoft.com/office/powerpoint/2010/main" val="14615059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677863"/>
            <a:ext cx="8229600" cy="563562"/>
          </a:xfrm>
        </p:spPr>
        <p:txBody>
          <a:bodyPr/>
          <a:lstStyle/>
          <a:p>
            <a:r>
              <a:rPr lang="en-US" smtClean="0"/>
              <a:t>Troubleshooting the Taper</a:t>
            </a:r>
          </a:p>
        </p:txBody>
      </p:sp>
      <p:sp>
        <p:nvSpPr>
          <p:cNvPr id="39939" name="Content Placeholder 2"/>
          <p:cNvSpPr>
            <a:spLocks noGrp="1"/>
          </p:cNvSpPr>
          <p:nvPr>
            <p:ph idx="1"/>
          </p:nvPr>
        </p:nvSpPr>
        <p:spPr>
          <a:xfrm>
            <a:off x="457200" y="1267337"/>
            <a:ext cx="8229600" cy="5124480"/>
          </a:xfrm>
        </p:spPr>
        <p:txBody>
          <a:bodyPr/>
          <a:lstStyle/>
          <a:p>
            <a:r>
              <a:rPr lang="en-US" dirty="0" smtClean="0"/>
              <a:t>Reassure Reassure  Reassure</a:t>
            </a:r>
          </a:p>
          <a:p>
            <a:r>
              <a:rPr lang="en-US" dirty="0" smtClean="0"/>
              <a:t>Adjuvant medications</a:t>
            </a:r>
          </a:p>
          <a:p>
            <a:pPr lvl="1"/>
            <a:r>
              <a:rPr lang="en-US" dirty="0" smtClean="0"/>
              <a:t>Clonidine</a:t>
            </a:r>
          </a:p>
          <a:p>
            <a:pPr lvl="2"/>
            <a:r>
              <a:rPr lang="en-US" dirty="0" smtClean="0"/>
              <a:t>0.1-0.2 mg BID or TID</a:t>
            </a:r>
          </a:p>
          <a:p>
            <a:pPr lvl="1"/>
            <a:r>
              <a:rPr lang="en-US" dirty="0" smtClean="0"/>
              <a:t>Immodium</a:t>
            </a:r>
          </a:p>
          <a:p>
            <a:pPr lvl="1"/>
            <a:r>
              <a:rPr lang="en-US" dirty="0" smtClean="0"/>
              <a:t>Benzodiazepines only at the last 7 </a:t>
            </a:r>
            <a:r>
              <a:rPr lang="en-US" dirty="0" smtClean="0"/>
              <a:t>days</a:t>
            </a:r>
          </a:p>
          <a:p>
            <a:pPr lvl="1"/>
            <a:r>
              <a:rPr lang="en-US" dirty="0" smtClean="0"/>
              <a:t>Baclofen? </a:t>
            </a:r>
            <a:endParaRPr lang="en-US" dirty="0" smtClean="0"/>
          </a:p>
          <a:p>
            <a:r>
              <a:rPr lang="en-US" dirty="0" smtClean="0"/>
              <a:t>Hold or slow the taper	</a:t>
            </a:r>
          </a:p>
          <a:p>
            <a:pPr lvl="1"/>
            <a:r>
              <a:rPr lang="en-US" dirty="0" smtClean="0"/>
              <a:t>30-50%</a:t>
            </a:r>
          </a:p>
          <a:p>
            <a:pPr lvl="1"/>
            <a:r>
              <a:rPr lang="en-US" dirty="0" smtClean="0"/>
              <a:t>60-75%</a:t>
            </a:r>
          </a:p>
          <a:p>
            <a:r>
              <a:rPr lang="en-US" dirty="0" smtClean="0"/>
              <a:t>Watch the clock</a:t>
            </a:r>
          </a:p>
          <a:p>
            <a:r>
              <a:rPr lang="en-US" dirty="0" smtClean="0"/>
              <a:t>The lower the dose the slower you go</a:t>
            </a:r>
          </a:p>
        </p:txBody>
      </p:sp>
      <p:sp>
        <p:nvSpPr>
          <p:cNvPr id="4" name="Slide Number Placeholder 3"/>
          <p:cNvSpPr>
            <a:spLocks noGrp="1"/>
          </p:cNvSpPr>
          <p:nvPr>
            <p:ph type="sldNum" sz="quarter" idx="10"/>
          </p:nvPr>
        </p:nvSpPr>
        <p:spPr/>
        <p:txBody>
          <a:bodyPr/>
          <a:lstStyle/>
          <a:p>
            <a:pPr>
              <a:defRPr/>
            </a:pPr>
            <a:fld id="{672D0909-A4EC-4A87-9223-9298952D59E6}" type="slidenum">
              <a:rPr lang="en-US" smtClean="0"/>
              <a:pPr>
                <a:defRPr/>
              </a:pPr>
              <a:t>52</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a:p>
        </p:txBody>
      </p:sp>
      <p:sp>
        <p:nvSpPr>
          <p:cNvPr id="6" name="Date Placeholder 5"/>
          <p:cNvSpPr>
            <a:spLocks noGrp="1"/>
          </p:cNvSpPr>
          <p:nvPr>
            <p:ph type="dt" sz="quarter" idx="12"/>
          </p:nvPr>
        </p:nvSpPr>
        <p:spPr/>
        <p:txBody>
          <a:bodyPr/>
          <a:lstStyle/>
          <a:p>
            <a:pPr>
              <a:defRPr/>
            </a:pPr>
            <a:fld id="{FDB9640E-29A7-4946-AFB8-ECE16C74093E}" type="datetime4">
              <a:rPr lang="en-US" smtClean="0"/>
              <a:pPr>
                <a:defRPr/>
              </a:pPr>
              <a:t>May 30, 2014</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Summary</a:t>
            </a:r>
          </a:p>
        </p:txBody>
      </p:sp>
      <p:sp>
        <p:nvSpPr>
          <p:cNvPr id="47107" name="Rectangle 3"/>
          <p:cNvSpPr>
            <a:spLocks noGrp="1" noChangeArrowheads="1"/>
          </p:cNvSpPr>
          <p:nvPr>
            <p:ph type="body" idx="1"/>
          </p:nvPr>
        </p:nvSpPr>
        <p:spPr>
          <a:xfrm>
            <a:off x="457200" y="1736725"/>
            <a:ext cx="8229600" cy="2363724"/>
          </a:xfrm>
        </p:spPr>
        <p:txBody>
          <a:bodyPr/>
          <a:lstStyle/>
          <a:p>
            <a:r>
              <a:rPr lang="en-US" dirty="0" smtClean="0"/>
              <a:t>The goal is to make the patient better</a:t>
            </a:r>
          </a:p>
          <a:p>
            <a:r>
              <a:rPr lang="en-US" dirty="0" smtClean="0"/>
              <a:t>Risk benefit assessment  is critical</a:t>
            </a:r>
          </a:p>
          <a:p>
            <a:r>
              <a:rPr lang="en-US" dirty="0" smtClean="0"/>
              <a:t>Design appropriate taper type</a:t>
            </a:r>
          </a:p>
          <a:p>
            <a:r>
              <a:rPr lang="en-US" dirty="0" smtClean="0"/>
              <a:t>Modify the taper as appropriate</a:t>
            </a:r>
          </a:p>
          <a:p>
            <a:r>
              <a:rPr lang="en-US" dirty="0" smtClean="0"/>
              <a:t>Goal is not always off…</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8194"/>
            <a:ext cx="8229600" cy="563231"/>
          </a:xfrm>
        </p:spPr>
        <p:txBody>
          <a:bodyPr/>
          <a:lstStyle/>
          <a:p>
            <a:r>
              <a:rPr lang="en-US" dirty="0" smtClean="0"/>
              <a:t>Questions and Comments</a:t>
            </a:r>
            <a:endParaRPr lang="en-US" dirty="0"/>
          </a:p>
        </p:txBody>
      </p:sp>
      <p:sp>
        <p:nvSpPr>
          <p:cNvPr id="3" name="Content Placeholder 2"/>
          <p:cNvSpPr>
            <a:spLocks noGrp="1"/>
          </p:cNvSpPr>
          <p:nvPr>
            <p:ph idx="1"/>
          </p:nvPr>
        </p:nvSpPr>
        <p:spPr>
          <a:xfrm>
            <a:off x="457200" y="1736725"/>
            <a:ext cx="8229600" cy="4219617"/>
          </a:xfrm>
        </p:spPr>
        <p:txBody>
          <a:bodyPr/>
          <a:lstStyle/>
          <a:p>
            <a:pPr marL="0" indent="0" algn="ctr">
              <a:buNone/>
            </a:pPr>
            <a:r>
              <a:rPr lang="en-US" sz="3600" dirty="0" smtClean="0"/>
              <a:t>Andrea Rubinstein</a:t>
            </a:r>
          </a:p>
          <a:p>
            <a:pPr marL="0" indent="0" algn="ctr">
              <a:buNone/>
            </a:pPr>
            <a:r>
              <a:rPr lang="en-US" sz="3600" dirty="0" smtClean="0"/>
              <a:t>Kaiser Permanente</a:t>
            </a:r>
          </a:p>
          <a:p>
            <a:pPr marL="0" indent="0" algn="ctr">
              <a:buNone/>
            </a:pPr>
            <a:r>
              <a:rPr lang="en-US" sz="3600" dirty="0" smtClean="0"/>
              <a:t>3559 Roundbarn Blvd</a:t>
            </a:r>
          </a:p>
          <a:p>
            <a:pPr marL="0" indent="0" algn="ctr">
              <a:buNone/>
            </a:pPr>
            <a:r>
              <a:rPr lang="en-US" sz="3600" dirty="0" smtClean="0"/>
              <a:t>Santa Rosa, CA  95405</a:t>
            </a:r>
          </a:p>
          <a:p>
            <a:pPr marL="0" indent="0" algn="ctr">
              <a:buNone/>
            </a:pPr>
            <a:r>
              <a:rPr lang="en-US" sz="3600" dirty="0" smtClean="0">
                <a:hlinkClick r:id="rId2"/>
              </a:rPr>
              <a:t>Andrea.l.rubinstein@kp.org</a:t>
            </a:r>
            <a:endParaRPr lang="en-US" sz="3600" dirty="0" smtClean="0"/>
          </a:p>
          <a:p>
            <a:pPr marL="0" indent="0" algn="ctr">
              <a:buNone/>
            </a:pPr>
            <a:r>
              <a:rPr lang="en-US" sz="3600" dirty="0" smtClean="0"/>
              <a:t>707-571-3931</a:t>
            </a:r>
            <a:endParaRPr lang="en-US" sz="3600" dirty="0"/>
          </a:p>
        </p:txBody>
      </p:sp>
      <p:sp>
        <p:nvSpPr>
          <p:cNvPr id="4" name="Slide Number Placeholder 3"/>
          <p:cNvSpPr>
            <a:spLocks noGrp="1"/>
          </p:cNvSpPr>
          <p:nvPr>
            <p:ph type="sldNum" sz="quarter" idx="10"/>
          </p:nvPr>
        </p:nvSpPr>
        <p:spPr>
          <a:xfrm>
            <a:off x="148771" y="6629400"/>
            <a:ext cx="466725" cy="228600"/>
          </a:xfrm>
        </p:spPr>
        <p:txBody>
          <a:bodyPr/>
          <a:lstStyle/>
          <a:p>
            <a:pPr>
              <a:defRPr/>
            </a:pPr>
            <a:fld id="{EAEC88CB-EDE3-4FD8-ABBE-B5AB65211A84}" type="slidenum">
              <a:rPr lang="en-US" smtClean="0"/>
              <a:pPr>
                <a:defRPr/>
              </a:pPr>
              <a:t>54</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a:p>
        </p:txBody>
      </p:sp>
      <p:sp>
        <p:nvSpPr>
          <p:cNvPr id="6" name="Date Placeholder 5"/>
          <p:cNvSpPr>
            <a:spLocks noGrp="1"/>
          </p:cNvSpPr>
          <p:nvPr>
            <p:ph type="dt" sz="half" idx="12"/>
          </p:nvPr>
        </p:nvSpPr>
        <p:spPr/>
        <p:txBody>
          <a:bodyPr/>
          <a:lstStyle/>
          <a:p>
            <a:pPr>
              <a:defRPr/>
            </a:pPr>
            <a:fld id="{758F2140-1518-4BEF-B178-FA3CA00DA20D}" type="datetime4">
              <a:rPr lang="en-US" smtClean="0"/>
              <a:pPr>
                <a:defRPr/>
              </a:pPr>
              <a:t>May 30, 2014</a:t>
            </a:fld>
            <a:endParaRPr lang="en-US"/>
          </a:p>
        </p:txBody>
      </p:sp>
    </p:spTree>
    <p:extLst>
      <p:ext uri="{BB962C8B-B14F-4D97-AF65-F5344CB8AC3E}">
        <p14:creationId xmlns:p14="http://schemas.microsoft.com/office/powerpoint/2010/main" val="3232372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eaLnBrk="1" hangingPunct="1"/>
            <a:fld id="{20B30755-FE5F-4F02-A971-6D8EFA0DD019}" type="slidenum">
              <a:rPr lang="en-US" smtClean="0">
                <a:solidFill>
                  <a:srgbClr val="414636"/>
                </a:solidFill>
              </a:rPr>
              <a:pPr eaLnBrk="1" hangingPunct="1"/>
              <a:t>6</a:t>
            </a:fld>
            <a:endParaRPr lang="en-US" smtClean="0">
              <a:solidFill>
                <a:srgbClr val="414636"/>
              </a:solidFill>
            </a:endParaRPr>
          </a:p>
        </p:txBody>
      </p:sp>
      <p:sp>
        <p:nvSpPr>
          <p:cNvPr id="14339" name="Footer Placeholder 4"/>
          <p:cNvSpPr>
            <a:spLocks noGrp="1"/>
          </p:cNvSpPr>
          <p:nvPr>
            <p:ph type="ftr" sz="quarter" idx="11"/>
          </p:nvPr>
        </p:nvSpPr>
        <p:spPr>
          <a:noFill/>
        </p:spPr>
        <p:txBody>
          <a:bodyPr/>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eaLnBrk="1" hangingPunct="1"/>
            <a:r>
              <a:rPr lang="en-US" smtClean="0">
                <a:solidFill>
                  <a:schemeClr val="bg2"/>
                </a:solidFill>
              </a:rPr>
              <a:t>|     © 2011 Kaiser Foundation Health Plan, Inc. For internal use only.</a:t>
            </a:r>
          </a:p>
        </p:txBody>
      </p:sp>
      <p:sp>
        <p:nvSpPr>
          <p:cNvPr id="14340" name="Date Placeholder 5"/>
          <p:cNvSpPr>
            <a:spLocks noGrp="1"/>
          </p:cNvSpPr>
          <p:nvPr>
            <p:ph type="dt" sz="quarter" idx="12"/>
          </p:nvPr>
        </p:nvSpPr>
        <p:spPr>
          <a:noFill/>
        </p:spPr>
        <p:txBody>
          <a:bodyPr/>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eaLnBrk="1" hangingPunct="1"/>
            <a:fld id="{29620706-F2E2-4345-9AB4-3B33E3757660}" type="datetime4">
              <a:rPr lang="en-US" smtClean="0">
                <a:solidFill>
                  <a:schemeClr val="bg2"/>
                </a:solidFill>
              </a:rPr>
              <a:pPr eaLnBrk="1" hangingPunct="1"/>
              <a:t>May 30, 2014</a:t>
            </a:fld>
            <a:endParaRPr lang="en-US" smtClean="0">
              <a:solidFill>
                <a:schemeClr val="bg2"/>
              </a:solidFill>
            </a:endParaRPr>
          </a:p>
        </p:txBody>
      </p:sp>
      <p:sp>
        <p:nvSpPr>
          <p:cNvPr id="14341" name="Rectangle 2"/>
          <p:cNvSpPr>
            <a:spLocks noGrp="1" noChangeArrowheads="1"/>
          </p:cNvSpPr>
          <p:nvPr>
            <p:ph type="title"/>
          </p:nvPr>
        </p:nvSpPr>
        <p:spPr/>
        <p:txBody>
          <a:bodyPr/>
          <a:lstStyle/>
          <a:p>
            <a:pPr eaLnBrk="1" hangingPunct="1"/>
            <a:r>
              <a:rPr lang="en-US" smtClean="0"/>
              <a:t>When to Taper</a:t>
            </a:r>
          </a:p>
        </p:txBody>
      </p:sp>
      <p:sp>
        <p:nvSpPr>
          <p:cNvPr id="8198" name="Rectangle 3"/>
          <p:cNvSpPr>
            <a:spLocks noGrp="1" noChangeArrowheads="1"/>
          </p:cNvSpPr>
          <p:nvPr>
            <p:ph type="body" idx="1"/>
          </p:nvPr>
        </p:nvSpPr>
        <p:spPr>
          <a:xfrm>
            <a:off x="1119188" y="1709738"/>
            <a:ext cx="7024687" cy="2391424"/>
          </a:xfrm>
        </p:spPr>
        <p:txBody>
          <a:bodyPr/>
          <a:lstStyle/>
          <a:p>
            <a:pPr marL="0" indent="0" algn="ctr" eaLnBrk="1" hangingPunct="1">
              <a:buFont typeface="Wingdings" pitchFamily="2" charset="2"/>
              <a:buNone/>
            </a:pPr>
            <a:r>
              <a:rPr lang="en-US" sz="3600" b="1" dirty="0" smtClean="0"/>
              <a:t>When what the drug is doing TO the patient is more than what the drug is doing FOR the patient</a:t>
            </a:r>
          </a:p>
          <a:p>
            <a:pPr marL="0" indent="0" algn="ctr" eaLnBrk="1" hangingPunct="1">
              <a:buFont typeface="Wingdings" pitchFamily="2" charset="2"/>
              <a:buNone/>
            </a:pPr>
            <a:endParaRPr lang="en-US" sz="3600" b="1" dirty="0" smtClean="0"/>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677863"/>
            <a:ext cx="8229600" cy="563562"/>
          </a:xfrm>
        </p:spPr>
        <p:txBody>
          <a:bodyPr/>
          <a:lstStyle/>
          <a:p>
            <a:pPr eaLnBrk="1" hangingPunct="1"/>
            <a:r>
              <a:rPr lang="en-US" smtClean="0"/>
              <a:t>Identifying Clinical Risk of Opioid Use</a:t>
            </a:r>
          </a:p>
        </p:txBody>
      </p:sp>
      <p:sp>
        <p:nvSpPr>
          <p:cNvPr id="15363" name="Slide Number Placeholder 4"/>
          <p:cNvSpPr>
            <a:spLocks noGrp="1"/>
          </p:cNvSpPr>
          <p:nvPr>
            <p:ph type="sldNum" sz="quarter" idx="10"/>
          </p:nvPr>
        </p:nvSpPr>
        <p:spPr>
          <a:noFill/>
        </p:spPr>
        <p:txBody>
          <a:bodyPr/>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eaLnBrk="1" hangingPunct="1"/>
            <a:fld id="{8CF10DDF-08B7-4A62-991F-A55502E1D939}" type="slidenum">
              <a:rPr lang="en-US" smtClean="0">
                <a:solidFill>
                  <a:srgbClr val="414636"/>
                </a:solidFill>
              </a:rPr>
              <a:pPr eaLnBrk="1" hangingPunct="1"/>
              <a:t>7</a:t>
            </a:fld>
            <a:endParaRPr lang="en-US" smtClean="0">
              <a:solidFill>
                <a:srgbClr val="414636"/>
              </a:solidFill>
            </a:endParaRPr>
          </a:p>
        </p:txBody>
      </p:sp>
      <p:sp>
        <p:nvSpPr>
          <p:cNvPr id="15364" name="Footer Placeholder 5"/>
          <p:cNvSpPr>
            <a:spLocks noGrp="1"/>
          </p:cNvSpPr>
          <p:nvPr>
            <p:ph type="ftr" sz="quarter" idx="11"/>
          </p:nvPr>
        </p:nvSpPr>
        <p:spPr>
          <a:noFill/>
        </p:spPr>
        <p:txBody>
          <a:bodyPr/>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eaLnBrk="1" hangingPunct="1"/>
            <a:r>
              <a:rPr lang="en-US" smtClean="0">
                <a:solidFill>
                  <a:schemeClr val="bg2"/>
                </a:solidFill>
              </a:rPr>
              <a:t>|     © 2011 Kaiser Foundation Health Plan, Inc. For internal use only.</a:t>
            </a:r>
          </a:p>
        </p:txBody>
      </p:sp>
      <p:sp>
        <p:nvSpPr>
          <p:cNvPr id="15365" name="Date Placeholder 6"/>
          <p:cNvSpPr>
            <a:spLocks noGrp="1"/>
          </p:cNvSpPr>
          <p:nvPr>
            <p:ph type="dt" sz="quarter" idx="12"/>
          </p:nvPr>
        </p:nvSpPr>
        <p:spPr>
          <a:noFill/>
        </p:spPr>
        <p:txBody>
          <a:bodyPr/>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eaLnBrk="1" hangingPunct="1"/>
            <a:fld id="{354C20DE-D3D8-4728-A1BE-72B162F96E5D}" type="datetime4">
              <a:rPr lang="en-US" smtClean="0">
                <a:solidFill>
                  <a:schemeClr val="bg2"/>
                </a:solidFill>
              </a:rPr>
              <a:pPr eaLnBrk="1" hangingPunct="1"/>
              <a:t>May 30, 2014</a:t>
            </a:fld>
            <a:endParaRPr lang="en-US" smtClean="0">
              <a:solidFill>
                <a:schemeClr val="bg2"/>
              </a:solidFill>
            </a:endParaRPr>
          </a:p>
        </p:txBody>
      </p:sp>
      <p:graphicFrame>
        <p:nvGraphicFramePr>
          <p:cNvPr id="8" name="Content Placeholder 3"/>
          <p:cNvGraphicFramePr>
            <a:graphicFrameLocks/>
          </p:cNvGraphicFramePr>
          <p:nvPr>
            <p:extLst>
              <p:ext uri="{D42A27DB-BD31-4B8C-83A1-F6EECF244321}">
                <p14:modId xmlns:p14="http://schemas.microsoft.com/office/powerpoint/2010/main" val="3888732163"/>
              </p:ext>
            </p:extLst>
          </p:nvPr>
        </p:nvGraphicFramePr>
        <p:xfrm>
          <a:off x="723900" y="1562100"/>
          <a:ext cx="73152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Who to Consider for Taper	</a:t>
            </a:r>
          </a:p>
        </p:txBody>
      </p:sp>
      <p:sp>
        <p:nvSpPr>
          <p:cNvPr id="17411" name="Content Placeholder 2"/>
          <p:cNvSpPr>
            <a:spLocks noGrp="1"/>
          </p:cNvSpPr>
          <p:nvPr>
            <p:ph idx="1"/>
          </p:nvPr>
        </p:nvSpPr>
        <p:spPr>
          <a:xfrm>
            <a:off x="457200" y="1436688"/>
            <a:ext cx="8229600" cy="3773487"/>
          </a:xfrm>
        </p:spPr>
        <p:txBody>
          <a:bodyPr/>
          <a:lstStyle/>
          <a:p>
            <a:r>
              <a:rPr lang="en-US" smtClean="0"/>
              <a:t>Motivated patients</a:t>
            </a:r>
          </a:p>
          <a:p>
            <a:r>
              <a:rPr lang="en-US" smtClean="0"/>
              <a:t>Young patients</a:t>
            </a:r>
          </a:p>
          <a:p>
            <a:r>
              <a:rPr lang="en-US" smtClean="0"/>
              <a:t>Patients who say “it’s not working”</a:t>
            </a:r>
          </a:p>
          <a:p>
            <a:r>
              <a:rPr lang="en-US" smtClean="0"/>
              <a:t>Patients who say “it takes the edge off”</a:t>
            </a:r>
          </a:p>
          <a:p>
            <a:r>
              <a:rPr lang="en-US" smtClean="0"/>
              <a:t>Patients with diagnosable hyperalgesia</a:t>
            </a:r>
          </a:p>
          <a:p>
            <a:r>
              <a:rPr lang="en-US" smtClean="0"/>
              <a:t>Patients with declining function despite opioids</a:t>
            </a:r>
          </a:p>
          <a:p>
            <a:r>
              <a:rPr lang="en-US" smtClean="0"/>
              <a:t>Patients on opioids and complex polypharmacy</a:t>
            </a:r>
          </a:p>
          <a:p>
            <a:r>
              <a:rPr lang="en-US" smtClean="0"/>
              <a:t>Patients whose underlying pain issue may have resolved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677863"/>
            <a:ext cx="8229600" cy="563562"/>
          </a:xfrm>
        </p:spPr>
        <p:txBody>
          <a:bodyPr/>
          <a:lstStyle/>
          <a:p>
            <a:r>
              <a:rPr lang="en-US" smtClean="0"/>
              <a:t>Who not to taper</a:t>
            </a:r>
          </a:p>
        </p:txBody>
      </p:sp>
      <p:sp>
        <p:nvSpPr>
          <p:cNvPr id="18435" name="Content Placeholder 2"/>
          <p:cNvSpPr>
            <a:spLocks noGrp="1"/>
          </p:cNvSpPr>
          <p:nvPr>
            <p:ph sz="half" idx="1"/>
          </p:nvPr>
        </p:nvSpPr>
        <p:spPr>
          <a:xfrm>
            <a:off x="457200" y="1736725"/>
            <a:ext cx="7521575" cy="2742289"/>
          </a:xfrm>
        </p:spPr>
        <p:txBody>
          <a:bodyPr/>
          <a:lstStyle/>
          <a:p>
            <a:r>
              <a:rPr lang="en-US" dirty="0" smtClean="0"/>
              <a:t>Addicted Patients</a:t>
            </a:r>
          </a:p>
          <a:p>
            <a:r>
              <a:rPr lang="en-US" dirty="0" smtClean="0"/>
              <a:t>Palliative Care Patients</a:t>
            </a:r>
          </a:p>
          <a:p>
            <a:r>
              <a:rPr lang="en-US" dirty="0" smtClean="0"/>
              <a:t>Psychiatrically fragile or unstable patients</a:t>
            </a:r>
          </a:p>
          <a:p>
            <a:r>
              <a:rPr lang="en-US" dirty="0" smtClean="0"/>
              <a:t>Pregnant patients</a:t>
            </a:r>
          </a:p>
          <a:p>
            <a:r>
              <a:rPr lang="en-US" dirty="0" smtClean="0">
                <a:solidFill>
                  <a:schemeClr val="folHlink"/>
                </a:solidFill>
              </a:rPr>
              <a:t>Caution</a:t>
            </a:r>
            <a:r>
              <a:rPr lang="en-US" dirty="0" smtClean="0"/>
              <a:t>: methadone and fentanyl</a:t>
            </a:r>
          </a:p>
        </p:txBody>
      </p:sp>
      <p:sp>
        <p:nvSpPr>
          <p:cNvPr id="5" name="Slide Number Placeholder 4"/>
          <p:cNvSpPr>
            <a:spLocks noGrp="1"/>
          </p:cNvSpPr>
          <p:nvPr>
            <p:ph type="sldNum" sz="quarter" idx="10"/>
          </p:nvPr>
        </p:nvSpPr>
        <p:spPr/>
        <p:txBody>
          <a:bodyPr/>
          <a:lstStyle/>
          <a:p>
            <a:pPr>
              <a:defRPr/>
            </a:pPr>
            <a:fld id="{C8060939-67D4-43F8-91CD-D61A26A4436D}" type="slidenum">
              <a:rPr lang="en-US" smtClean="0"/>
              <a:pPr>
                <a:defRPr/>
              </a:pPr>
              <a:t>9</a:t>
            </a:fld>
            <a:endParaRPr lang="en-US"/>
          </a:p>
        </p:txBody>
      </p:sp>
      <p:sp>
        <p:nvSpPr>
          <p:cNvPr id="6" name="Footer Placeholder 5"/>
          <p:cNvSpPr>
            <a:spLocks noGrp="1"/>
          </p:cNvSpPr>
          <p:nvPr>
            <p:ph type="ftr" sz="quarter" idx="11"/>
          </p:nvPr>
        </p:nvSpPr>
        <p:spPr/>
        <p:txBody>
          <a:bodyPr/>
          <a:lstStyle/>
          <a:p>
            <a:pPr>
              <a:defRPr/>
            </a:pPr>
            <a:r>
              <a:rPr lang="en-US" smtClean="0"/>
              <a:t>|     © 2011 Kaiser Foundation Health Plan, Inc. For internal use only.</a:t>
            </a:r>
            <a:endParaRPr lang="en-US"/>
          </a:p>
        </p:txBody>
      </p:sp>
      <p:sp>
        <p:nvSpPr>
          <p:cNvPr id="7" name="Date Placeholder 6"/>
          <p:cNvSpPr>
            <a:spLocks noGrp="1"/>
          </p:cNvSpPr>
          <p:nvPr>
            <p:ph type="dt" sz="quarter" idx="12"/>
          </p:nvPr>
        </p:nvSpPr>
        <p:spPr/>
        <p:txBody>
          <a:bodyPr/>
          <a:lstStyle/>
          <a:p>
            <a:pPr>
              <a:defRPr/>
            </a:pPr>
            <a:fld id="{772B7468-06FA-4CD6-85A2-21D13866D959}" type="datetime4">
              <a:rPr lang="en-US" smtClean="0"/>
              <a:pPr>
                <a:defRPr/>
              </a:pPr>
              <a:t>May 30, 2014</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1.0.2296"/>
  <p:tag name="PPTVERSION" val="14"/>
  <p:tag name="TPOS" val="2"/>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 name="TIMING" val="|15.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TIMING" val="|45.2"/>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TIMING" val="|11|11.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TIMING" val="|6.4|13.2|52.6|1.9"/>
</p:tagLst>
</file>

<file path=ppt/tags/tag4.xml><?xml version="1.0" encoding="utf-8"?>
<p:tagLst xmlns:a="http://schemas.openxmlformats.org/drawingml/2006/main" xmlns:r="http://schemas.openxmlformats.org/officeDocument/2006/relationships" xmlns:p="http://schemas.openxmlformats.org/presentationml/2006/main">
  <p:tag name="TIMING" val="|10.4|39.2"/>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 name="TIMING" val="|9|22.3"/>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 name="TIMING" val="|2.3|28.4"/>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Title Slide">
  <a:themeElements>
    <a:clrScheme name="Title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fontScheme name="Title Slide">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Title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egue Slide">
  <a:themeElements>
    <a:clrScheme name="Segue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fontScheme name="Segue Slide">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egue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ntent Slide">
  <a:themeElements>
    <a:clrScheme name="Content Slide 1">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fontScheme name="Content Slide">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ontent Slide 1">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ivider Slide">
  <a:themeElements>
    <a:clrScheme name="Divider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fontScheme name="Divider Slide">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Divider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72826</TotalTime>
  <Words>2565</Words>
  <Application>Microsoft Office PowerPoint</Application>
  <PresentationFormat>On-screen Show (4:3)</PresentationFormat>
  <Paragraphs>558</Paragraphs>
  <Slides>54</Slides>
  <Notes>22</Notes>
  <HiddenSlides>4</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54</vt:i4>
      </vt:variant>
    </vt:vector>
  </HeadingPairs>
  <TitlesOfParts>
    <vt:vector size="59" baseType="lpstr">
      <vt:lpstr>Title Slide</vt:lpstr>
      <vt:lpstr>Segue Slide</vt:lpstr>
      <vt:lpstr>Content Slide</vt:lpstr>
      <vt:lpstr>Divider Slide</vt:lpstr>
      <vt:lpstr>Microsoft Excel 97-2003 Worksheet</vt:lpstr>
      <vt:lpstr>PowerPoint Presentation</vt:lpstr>
      <vt:lpstr>Objectives</vt:lpstr>
      <vt:lpstr>Warning</vt:lpstr>
      <vt:lpstr>The Bottom Line:</vt:lpstr>
      <vt:lpstr>What is an Opioid Taper?</vt:lpstr>
      <vt:lpstr>When to Taper</vt:lpstr>
      <vt:lpstr>Identifying Clinical Risk of Opioid Use</vt:lpstr>
      <vt:lpstr>Who to Consider for Taper </vt:lpstr>
      <vt:lpstr>Who not to taper</vt:lpstr>
      <vt:lpstr>Reasons NOT to NOT Taper</vt:lpstr>
      <vt:lpstr>PowerPoint Presentation</vt:lpstr>
      <vt:lpstr>Types of Tapers</vt:lpstr>
      <vt:lpstr>Rules of Thumb for Tapering</vt:lpstr>
      <vt:lpstr>PowerPoint Presentation</vt:lpstr>
      <vt:lpstr>Case #1: Methadone Madness</vt:lpstr>
      <vt:lpstr>Past Medical History:</vt:lpstr>
      <vt:lpstr>Medications</vt:lpstr>
      <vt:lpstr>Digression #1 </vt:lpstr>
      <vt:lpstr>Comorbidities:</vt:lpstr>
      <vt:lpstr>Case 1: The Physical Exam</vt:lpstr>
      <vt:lpstr>The “B.E.S.T” Workup</vt:lpstr>
      <vt:lpstr>The Workup:</vt:lpstr>
      <vt:lpstr>Digression: QT prolongation Center for Substance Abuse Treatment Consensus Panel Recommendations:</vt:lpstr>
      <vt:lpstr>Risk of Abuse by Medication</vt:lpstr>
      <vt:lpstr> An  Analysis of the Root Causes for Opioid‐Related Overdose Deaths in the United States</vt:lpstr>
      <vt:lpstr>Sudden Cardiac Death and Methadone</vt:lpstr>
      <vt:lpstr>Risk Benefit Analysis</vt:lpstr>
      <vt:lpstr>Risk Benefit Analysis</vt:lpstr>
      <vt:lpstr>And of Course…</vt:lpstr>
      <vt:lpstr>The Plan</vt:lpstr>
      <vt:lpstr>The Buy in:</vt:lpstr>
      <vt:lpstr>Sobering Statistics</vt:lpstr>
      <vt:lpstr>Taper Schedule Design</vt:lpstr>
      <vt:lpstr>Case 1 Revisited 6 months later</vt:lpstr>
      <vt:lpstr>Case 1 Revisited 2 years later</vt:lpstr>
      <vt:lpstr>Summary of Case 1 </vt:lpstr>
      <vt:lpstr>Case 2: </vt:lpstr>
      <vt:lpstr>Refill History</vt:lpstr>
      <vt:lpstr>Identifying Clinical Risk of Opioid Use</vt:lpstr>
      <vt:lpstr>Case 2: Patient Directed Taper</vt:lpstr>
      <vt:lpstr>Patient Directed Taper Math:</vt:lpstr>
      <vt:lpstr>Follow Up:</vt:lpstr>
      <vt:lpstr>Digression: Post Acute Withdrawal Syndrome</vt:lpstr>
      <vt:lpstr>Case 3 Sometimes You Got Bigger Fish to Fry…</vt:lpstr>
      <vt:lpstr>Case 3 continued</vt:lpstr>
      <vt:lpstr>Identifying Clinical Risk of Opioid Use</vt:lpstr>
      <vt:lpstr>PowerPoint Presentation</vt:lpstr>
      <vt:lpstr>Digression: Driving with Sleep Apnea:  The Canadian Study</vt:lpstr>
      <vt:lpstr>Our Plan:</vt:lpstr>
      <vt:lpstr>Case 3</vt:lpstr>
      <vt:lpstr>Opioid dose the same, Patient is Better</vt:lpstr>
      <vt:lpstr>Troubleshooting the Taper</vt:lpstr>
      <vt:lpstr>Summary</vt:lpstr>
      <vt:lpstr>Questions and Comments</vt:lpstr>
    </vt:vector>
  </TitlesOfParts>
  <Company>Duarte Design,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ANDREA L. RUBINSTEIN</cp:lastModifiedBy>
  <cp:revision>972</cp:revision>
  <cp:lastPrinted>2011-02-09T01:08:15Z</cp:lastPrinted>
  <dcterms:created xsi:type="dcterms:W3CDTF">2007-10-19T22:49:56Z</dcterms:created>
  <dcterms:modified xsi:type="dcterms:W3CDTF">2014-06-08T21:05:24Z</dcterms:modified>
</cp:coreProperties>
</file>